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Titre du Projet</a:t>
            </a:r>
            <a:endParaRPr/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Prénom et Nom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Contexte et Motivation</a:t>
            </a:r>
            <a:endParaRPr sz="3600"/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Contexte:</a:t>
            </a:r>
            <a:endParaRPr sz="30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Domaine du</a:t>
            </a:r>
            <a:r>
              <a:rPr lang="en" sz="1800"/>
              <a:t> projet 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ex: imagerie médical, robotique, etc.</a:t>
            </a:r>
            <a:endParaRPr sz="1800"/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Motivation:</a:t>
            </a:r>
            <a:endParaRPr sz="30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Problématique</a:t>
            </a:r>
            <a:r>
              <a:rPr lang="en" sz="1800"/>
              <a:t> qu’on veut </a:t>
            </a:r>
            <a:r>
              <a:rPr lang="en" sz="1800"/>
              <a:t>résoudre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Pourquoi c’est intéressant, utile, etc.</a:t>
            </a:r>
            <a:endParaRPr sz="1800"/>
          </a:p>
          <a:p>
            <a:pPr indent="0" lvl="0" marL="45720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Shape 62"/>
          <p:cNvSpPr txBox="1"/>
          <p:nvPr/>
        </p:nvSpPr>
        <p:spPr>
          <a:xfrm>
            <a:off x="481550" y="4177200"/>
            <a:ext cx="57534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/>
              <a:t>Conseil:</a:t>
            </a:r>
            <a:r>
              <a:rPr i="1" lang="en"/>
              <a:t> Utiliser beaucoup d’images et pas beaucoup des lettres!</a:t>
            </a:r>
            <a:endParaRPr i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Description du Projet</a:t>
            </a:r>
            <a:endParaRPr sz="3600"/>
          </a:p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Quoi: 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Bref description de ce qu’on veut faire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Comment: 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plan de projet</a:t>
            </a:r>
            <a:endParaRPr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2 semaines pour </a:t>
            </a:r>
            <a:r>
              <a:rPr lang="en"/>
              <a:t>étudier</a:t>
            </a:r>
            <a:r>
              <a:rPr lang="en"/>
              <a:t> la faisabilité</a:t>
            </a:r>
            <a:endParaRPr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1 mois pour </a:t>
            </a:r>
            <a:r>
              <a:rPr lang="en"/>
              <a:t>étudier</a:t>
            </a:r>
            <a:r>
              <a:rPr lang="en"/>
              <a:t> la </a:t>
            </a:r>
            <a:r>
              <a:rPr lang="en"/>
              <a:t>littérature et rédiger le rapport sur la littérature</a:t>
            </a:r>
            <a:endParaRPr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2 mois pour faire les </a:t>
            </a:r>
            <a:r>
              <a:rPr lang="en"/>
              <a:t>expériences</a:t>
            </a:r>
            <a:r>
              <a:rPr lang="en"/>
              <a:t> et </a:t>
            </a:r>
            <a:r>
              <a:rPr lang="en"/>
              <a:t>rédiger</a:t>
            </a:r>
            <a:r>
              <a:rPr lang="en"/>
              <a:t> le rapport sur les </a:t>
            </a:r>
            <a:r>
              <a:rPr lang="en"/>
              <a:t>expériences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Points </a:t>
            </a:r>
            <a:r>
              <a:rPr lang="en"/>
              <a:t>critiques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Je n’ai jamais </a:t>
            </a:r>
            <a:r>
              <a:rPr lang="en"/>
              <a:t>programmé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Je n’ai pas beaucoup du temps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Etc.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Probabilité de succes: 75%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