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1"/>
    <p:restoredTop sz="94698"/>
  </p:normalViewPr>
  <p:slideViewPr>
    <p:cSldViewPr snapToGrid="0">
      <p:cViewPr varScale="1">
        <p:scale>
          <a:sx n="152" d="100"/>
          <a:sy n="152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CAB83-186E-FB4F-BCFA-93B0DF9A15A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4F783C-90E4-3240-83A5-67C8E5242890}">
      <dgm:prSet custT="1"/>
      <dgm:spPr/>
      <dgm:t>
        <a:bodyPr/>
        <a:lstStyle/>
        <a:p>
          <a:r>
            <a:rPr lang="fr-FR" sz="1600" b="0" i="0" dirty="0">
              <a:ln>
                <a:noFill/>
              </a:ln>
              <a:solidFill>
                <a:schemeClr val="lt1"/>
              </a:solidFill>
            </a:rPr>
            <a:t>S6 : Etude de faisabilité</a:t>
          </a:r>
          <a:endParaRPr lang="fr-FR" sz="1600" dirty="0">
            <a:ln>
              <a:noFill/>
            </a:ln>
            <a:solidFill>
              <a:schemeClr val="lt1"/>
            </a:solidFill>
          </a:endParaRPr>
        </a:p>
      </dgm:t>
    </dgm:pt>
    <dgm:pt modelId="{44D76101-4A0D-C746-B845-8FBAF5419D1C}" type="parTrans" cxnId="{784F1E74-8CB1-B24E-A09B-3383C2821B8A}">
      <dgm:prSet/>
      <dgm:spPr/>
      <dgm:t>
        <a:bodyPr/>
        <a:lstStyle/>
        <a:p>
          <a:endParaRPr lang="fr-FR"/>
        </a:p>
      </dgm:t>
    </dgm:pt>
    <dgm:pt modelId="{E055E3FF-570D-C748-B253-FD6B774512B7}" type="sibTrans" cxnId="{784F1E74-8CB1-B24E-A09B-3383C2821B8A}">
      <dgm:prSet/>
      <dgm:spPr/>
      <dgm:t>
        <a:bodyPr/>
        <a:lstStyle/>
        <a:p>
          <a:endParaRPr lang="fr-FR"/>
        </a:p>
      </dgm:t>
    </dgm:pt>
    <dgm:pt modelId="{FD92666C-7359-B247-A778-6AACAD03A534}">
      <dgm:prSet custT="1"/>
      <dgm:spPr/>
      <dgm:t>
        <a:bodyPr/>
        <a:lstStyle/>
        <a:p>
          <a:r>
            <a:rPr lang="fr-FR" sz="1600" dirty="0"/>
            <a:t>S9 : </a:t>
          </a:r>
          <a:r>
            <a:rPr lang="fr-FR" sz="1600" dirty="0">
              <a:sym typeface="Wingdings" pitchFamily="2" charset="2"/>
            </a:rPr>
            <a:t>Revue littérature</a:t>
          </a:r>
          <a:endParaRPr lang="fr-FR" sz="1600" dirty="0"/>
        </a:p>
      </dgm:t>
    </dgm:pt>
    <dgm:pt modelId="{5754B1D9-C50F-694A-9C57-86B0742B2B3A}" type="parTrans" cxnId="{5A714CCF-DFC9-B345-B62F-425113651D16}">
      <dgm:prSet/>
      <dgm:spPr/>
      <dgm:t>
        <a:bodyPr/>
        <a:lstStyle/>
        <a:p>
          <a:endParaRPr lang="fr-FR"/>
        </a:p>
      </dgm:t>
    </dgm:pt>
    <dgm:pt modelId="{D319F4AB-8BB1-1343-82C6-BE3876B33A2D}" type="sibTrans" cxnId="{5A714CCF-DFC9-B345-B62F-425113651D16}">
      <dgm:prSet/>
      <dgm:spPr/>
      <dgm:t>
        <a:bodyPr/>
        <a:lstStyle/>
        <a:p>
          <a:endParaRPr lang="fr-FR"/>
        </a:p>
      </dgm:t>
    </dgm:pt>
    <dgm:pt modelId="{770072D9-DF39-714E-88B6-2FB6B9AA6000}">
      <dgm:prSet custT="1"/>
      <dgm:spPr/>
      <dgm:t>
        <a:bodyPr/>
        <a:lstStyle/>
        <a:p>
          <a:r>
            <a:rPr lang="fr-FR" sz="1600" dirty="0"/>
            <a:t>S10 : </a:t>
          </a:r>
          <a:r>
            <a:rPr lang="fr-FR" sz="1600" dirty="0">
              <a:sym typeface="Wingdings" pitchFamily="2" charset="2"/>
            </a:rPr>
            <a:t>sélection du modèle</a:t>
          </a:r>
          <a:endParaRPr lang="fr-FR" sz="1600" dirty="0"/>
        </a:p>
      </dgm:t>
    </dgm:pt>
    <dgm:pt modelId="{189FC854-FF4D-9645-8750-A9E0DB4281D6}" type="parTrans" cxnId="{2EFC3E9E-AE1E-4945-BD89-FF1194F5E745}">
      <dgm:prSet/>
      <dgm:spPr/>
      <dgm:t>
        <a:bodyPr/>
        <a:lstStyle/>
        <a:p>
          <a:endParaRPr lang="fr-FR"/>
        </a:p>
      </dgm:t>
    </dgm:pt>
    <dgm:pt modelId="{F20456FA-07F2-2A4E-AEB3-163A2B215973}" type="sibTrans" cxnId="{2EFC3E9E-AE1E-4945-BD89-FF1194F5E745}">
      <dgm:prSet/>
      <dgm:spPr/>
      <dgm:t>
        <a:bodyPr/>
        <a:lstStyle/>
        <a:p>
          <a:endParaRPr lang="fr-FR"/>
        </a:p>
      </dgm:t>
    </dgm:pt>
    <dgm:pt modelId="{16E10625-AA82-3341-B585-361089E4F4EA}">
      <dgm:prSet custT="1"/>
      <dgm:spPr/>
      <dgm:t>
        <a:bodyPr/>
        <a:lstStyle/>
        <a:p>
          <a:r>
            <a:rPr lang="fr-FR" sz="1600" dirty="0"/>
            <a:t>S12 : Développement du code</a:t>
          </a:r>
        </a:p>
      </dgm:t>
    </dgm:pt>
    <dgm:pt modelId="{61B5DAEE-88F5-A048-AA6F-5C11BC964347}" type="parTrans" cxnId="{6CA299C7-90EB-5D40-8A2A-7FFEB3A8B763}">
      <dgm:prSet/>
      <dgm:spPr/>
      <dgm:t>
        <a:bodyPr/>
        <a:lstStyle/>
        <a:p>
          <a:endParaRPr lang="fr-FR"/>
        </a:p>
      </dgm:t>
    </dgm:pt>
    <dgm:pt modelId="{23399602-43E0-9943-8D15-12CE68A815BE}" type="sibTrans" cxnId="{6CA299C7-90EB-5D40-8A2A-7FFEB3A8B763}">
      <dgm:prSet/>
      <dgm:spPr/>
      <dgm:t>
        <a:bodyPr/>
        <a:lstStyle/>
        <a:p>
          <a:endParaRPr lang="fr-FR"/>
        </a:p>
      </dgm:t>
    </dgm:pt>
    <dgm:pt modelId="{85DB1E64-C9BB-5149-AD47-1B085630DE55}">
      <dgm:prSet custT="1"/>
      <dgm:spPr/>
      <dgm:t>
        <a:bodyPr/>
        <a:lstStyle/>
        <a:p>
          <a:r>
            <a:rPr lang="fr-FR" sz="1600" dirty="0"/>
            <a:t>S13 : Optimisation</a:t>
          </a:r>
        </a:p>
      </dgm:t>
    </dgm:pt>
    <dgm:pt modelId="{744AA0EF-44F1-0C49-8C2F-A6A3A0202A41}" type="parTrans" cxnId="{EB9987B1-81AD-E347-9A24-2435780741FE}">
      <dgm:prSet/>
      <dgm:spPr/>
      <dgm:t>
        <a:bodyPr/>
        <a:lstStyle/>
        <a:p>
          <a:endParaRPr lang="fr-FR"/>
        </a:p>
      </dgm:t>
    </dgm:pt>
    <dgm:pt modelId="{4E0D0091-BB95-9940-94B4-DDA6BF1780BB}" type="sibTrans" cxnId="{EB9987B1-81AD-E347-9A24-2435780741FE}">
      <dgm:prSet/>
      <dgm:spPr/>
      <dgm:t>
        <a:bodyPr/>
        <a:lstStyle/>
        <a:p>
          <a:endParaRPr lang="fr-FR"/>
        </a:p>
      </dgm:t>
    </dgm:pt>
    <dgm:pt modelId="{A4D7CB73-1568-8C42-9D63-954AE917A25E}" type="pres">
      <dgm:prSet presAssocID="{519CAB83-186E-FB4F-BCFA-93B0DF9A15A5}" presName="Name0" presStyleCnt="0">
        <dgm:presLayoutVars>
          <dgm:dir/>
          <dgm:animLvl val="lvl"/>
          <dgm:resizeHandles val="exact"/>
        </dgm:presLayoutVars>
      </dgm:prSet>
      <dgm:spPr/>
    </dgm:pt>
    <dgm:pt modelId="{CC903D51-B2E5-B348-A0E7-BFB458848C6F}" type="pres">
      <dgm:prSet presAssocID="{934F783C-90E4-3240-83A5-67C8E5242890}" presName="parTxOnly" presStyleLbl="node1" presStyleIdx="0" presStyleCnt="5" custScaleY="121530">
        <dgm:presLayoutVars>
          <dgm:chMax val="0"/>
          <dgm:chPref val="0"/>
          <dgm:bulletEnabled val="1"/>
        </dgm:presLayoutVars>
      </dgm:prSet>
      <dgm:spPr/>
    </dgm:pt>
    <dgm:pt modelId="{8FC492D9-D930-A34A-99D3-C9939548997E}" type="pres">
      <dgm:prSet presAssocID="{E055E3FF-570D-C748-B253-FD6B774512B7}" presName="parTxOnlySpace" presStyleCnt="0"/>
      <dgm:spPr/>
    </dgm:pt>
    <dgm:pt modelId="{F76D5A59-922A-C243-B24A-E8D67FE772E6}" type="pres">
      <dgm:prSet presAssocID="{FD92666C-7359-B247-A778-6AACAD03A534}" presName="parTxOnly" presStyleLbl="node1" presStyleIdx="1" presStyleCnt="5" custScaleY="121530">
        <dgm:presLayoutVars>
          <dgm:chMax val="0"/>
          <dgm:chPref val="0"/>
          <dgm:bulletEnabled val="1"/>
        </dgm:presLayoutVars>
      </dgm:prSet>
      <dgm:spPr/>
    </dgm:pt>
    <dgm:pt modelId="{D17FF2F7-B7C8-7D48-ADD1-3DF8F82DFB66}" type="pres">
      <dgm:prSet presAssocID="{D319F4AB-8BB1-1343-82C6-BE3876B33A2D}" presName="parTxOnlySpace" presStyleCnt="0"/>
      <dgm:spPr/>
    </dgm:pt>
    <dgm:pt modelId="{82F6E29E-5E46-6548-8C59-4EB43362F013}" type="pres">
      <dgm:prSet presAssocID="{770072D9-DF39-714E-88B6-2FB6B9AA6000}" presName="parTxOnly" presStyleLbl="node1" presStyleIdx="2" presStyleCnt="5" custScaleY="121530">
        <dgm:presLayoutVars>
          <dgm:chMax val="0"/>
          <dgm:chPref val="0"/>
          <dgm:bulletEnabled val="1"/>
        </dgm:presLayoutVars>
      </dgm:prSet>
      <dgm:spPr/>
    </dgm:pt>
    <dgm:pt modelId="{EFBC66E1-95F2-AA4B-AE85-E886F5C700B8}" type="pres">
      <dgm:prSet presAssocID="{F20456FA-07F2-2A4E-AEB3-163A2B215973}" presName="parTxOnlySpace" presStyleCnt="0"/>
      <dgm:spPr/>
    </dgm:pt>
    <dgm:pt modelId="{57110196-DBE0-CC4A-9F22-6C241D52BC95}" type="pres">
      <dgm:prSet presAssocID="{16E10625-AA82-3341-B585-361089E4F4EA}" presName="parTxOnly" presStyleLbl="node1" presStyleIdx="3" presStyleCnt="5" custScaleY="121530">
        <dgm:presLayoutVars>
          <dgm:chMax val="0"/>
          <dgm:chPref val="0"/>
          <dgm:bulletEnabled val="1"/>
        </dgm:presLayoutVars>
      </dgm:prSet>
      <dgm:spPr/>
    </dgm:pt>
    <dgm:pt modelId="{9FBB5E8D-3D00-3C45-8500-FD571175AC3C}" type="pres">
      <dgm:prSet presAssocID="{23399602-43E0-9943-8D15-12CE68A815BE}" presName="parTxOnlySpace" presStyleCnt="0"/>
      <dgm:spPr/>
    </dgm:pt>
    <dgm:pt modelId="{C6775ADA-F5C1-FC45-8EAB-7279B450D49B}" type="pres">
      <dgm:prSet presAssocID="{85DB1E64-C9BB-5149-AD47-1B085630DE55}" presName="parTxOnly" presStyleLbl="node1" presStyleIdx="4" presStyleCnt="5" custScaleY="121530">
        <dgm:presLayoutVars>
          <dgm:chMax val="0"/>
          <dgm:chPref val="0"/>
          <dgm:bulletEnabled val="1"/>
        </dgm:presLayoutVars>
      </dgm:prSet>
      <dgm:spPr/>
    </dgm:pt>
  </dgm:ptLst>
  <dgm:cxnLst>
    <dgm:cxn modelId="{BBA6501B-4719-E147-A440-9FAAF8A7CAF7}" type="presOf" srcId="{85DB1E64-C9BB-5149-AD47-1B085630DE55}" destId="{C6775ADA-F5C1-FC45-8EAB-7279B450D49B}" srcOrd="0" destOrd="0" presId="urn:microsoft.com/office/officeart/2005/8/layout/chevron1"/>
    <dgm:cxn modelId="{62EFDE1E-B0E6-5848-8DCA-50D6EEF519C3}" type="presOf" srcId="{16E10625-AA82-3341-B585-361089E4F4EA}" destId="{57110196-DBE0-CC4A-9F22-6C241D52BC95}" srcOrd="0" destOrd="0" presId="urn:microsoft.com/office/officeart/2005/8/layout/chevron1"/>
    <dgm:cxn modelId="{274F7C4E-9535-E145-8799-6821D7890B9D}" type="presOf" srcId="{934F783C-90E4-3240-83A5-67C8E5242890}" destId="{CC903D51-B2E5-B348-A0E7-BFB458848C6F}" srcOrd="0" destOrd="0" presId="urn:microsoft.com/office/officeart/2005/8/layout/chevron1"/>
    <dgm:cxn modelId="{784F1E74-8CB1-B24E-A09B-3383C2821B8A}" srcId="{519CAB83-186E-FB4F-BCFA-93B0DF9A15A5}" destId="{934F783C-90E4-3240-83A5-67C8E5242890}" srcOrd="0" destOrd="0" parTransId="{44D76101-4A0D-C746-B845-8FBAF5419D1C}" sibTransId="{E055E3FF-570D-C748-B253-FD6B774512B7}"/>
    <dgm:cxn modelId="{F597F190-2F64-C449-ADCD-34BB61CDDB67}" type="presOf" srcId="{FD92666C-7359-B247-A778-6AACAD03A534}" destId="{F76D5A59-922A-C243-B24A-E8D67FE772E6}" srcOrd="0" destOrd="0" presId="urn:microsoft.com/office/officeart/2005/8/layout/chevron1"/>
    <dgm:cxn modelId="{2EFC3E9E-AE1E-4945-BD89-FF1194F5E745}" srcId="{519CAB83-186E-FB4F-BCFA-93B0DF9A15A5}" destId="{770072D9-DF39-714E-88B6-2FB6B9AA6000}" srcOrd="2" destOrd="0" parTransId="{189FC854-FF4D-9645-8750-A9E0DB4281D6}" sibTransId="{F20456FA-07F2-2A4E-AEB3-163A2B215973}"/>
    <dgm:cxn modelId="{EB9987B1-81AD-E347-9A24-2435780741FE}" srcId="{519CAB83-186E-FB4F-BCFA-93B0DF9A15A5}" destId="{85DB1E64-C9BB-5149-AD47-1B085630DE55}" srcOrd="4" destOrd="0" parTransId="{744AA0EF-44F1-0C49-8C2F-A6A3A0202A41}" sibTransId="{4E0D0091-BB95-9940-94B4-DDA6BF1780BB}"/>
    <dgm:cxn modelId="{6CA299C7-90EB-5D40-8A2A-7FFEB3A8B763}" srcId="{519CAB83-186E-FB4F-BCFA-93B0DF9A15A5}" destId="{16E10625-AA82-3341-B585-361089E4F4EA}" srcOrd="3" destOrd="0" parTransId="{61B5DAEE-88F5-A048-AA6F-5C11BC964347}" sibTransId="{23399602-43E0-9943-8D15-12CE68A815BE}"/>
    <dgm:cxn modelId="{5A714CCF-DFC9-B345-B62F-425113651D16}" srcId="{519CAB83-186E-FB4F-BCFA-93B0DF9A15A5}" destId="{FD92666C-7359-B247-A778-6AACAD03A534}" srcOrd="1" destOrd="0" parTransId="{5754B1D9-C50F-694A-9C57-86B0742B2B3A}" sibTransId="{D319F4AB-8BB1-1343-82C6-BE3876B33A2D}"/>
    <dgm:cxn modelId="{D91593D4-DF05-9242-B8DC-AA4D645930FE}" type="presOf" srcId="{519CAB83-186E-FB4F-BCFA-93B0DF9A15A5}" destId="{A4D7CB73-1568-8C42-9D63-954AE917A25E}" srcOrd="0" destOrd="0" presId="urn:microsoft.com/office/officeart/2005/8/layout/chevron1"/>
    <dgm:cxn modelId="{31091CFE-9AA4-1440-9BE2-3E56E509C746}" type="presOf" srcId="{770072D9-DF39-714E-88B6-2FB6B9AA6000}" destId="{82F6E29E-5E46-6548-8C59-4EB43362F013}" srcOrd="0" destOrd="0" presId="urn:microsoft.com/office/officeart/2005/8/layout/chevron1"/>
    <dgm:cxn modelId="{F41F159B-7BA8-444E-A875-B6C7D2A590A4}" type="presParOf" srcId="{A4D7CB73-1568-8C42-9D63-954AE917A25E}" destId="{CC903D51-B2E5-B348-A0E7-BFB458848C6F}" srcOrd="0" destOrd="0" presId="urn:microsoft.com/office/officeart/2005/8/layout/chevron1"/>
    <dgm:cxn modelId="{E8B7813C-580F-D643-B31D-F9841BE3328D}" type="presParOf" srcId="{A4D7CB73-1568-8C42-9D63-954AE917A25E}" destId="{8FC492D9-D930-A34A-99D3-C9939548997E}" srcOrd="1" destOrd="0" presId="urn:microsoft.com/office/officeart/2005/8/layout/chevron1"/>
    <dgm:cxn modelId="{479FBF38-CBC6-2945-B2EE-1EA680A2930C}" type="presParOf" srcId="{A4D7CB73-1568-8C42-9D63-954AE917A25E}" destId="{F76D5A59-922A-C243-B24A-E8D67FE772E6}" srcOrd="2" destOrd="0" presId="urn:microsoft.com/office/officeart/2005/8/layout/chevron1"/>
    <dgm:cxn modelId="{AD4E3C7D-A9CD-4244-A046-63D061A787B6}" type="presParOf" srcId="{A4D7CB73-1568-8C42-9D63-954AE917A25E}" destId="{D17FF2F7-B7C8-7D48-ADD1-3DF8F82DFB66}" srcOrd="3" destOrd="0" presId="urn:microsoft.com/office/officeart/2005/8/layout/chevron1"/>
    <dgm:cxn modelId="{8D5ACE28-B77A-E642-90C3-CFA263D0F254}" type="presParOf" srcId="{A4D7CB73-1568-8C42-9D63-954AE917A25E}" destId="{82F6E29E-5E46-6548-8C59-4EB43362F013}" srcOrd="4" destOrd="0" presId="urn:microsoft.com/office/officeart/2005/8/layout/chevron1"/>
    <dgm:cxn modelId="{D0797093-DA4D-9642-AB0E-116F7403D646}" type="presParOf" srcId="{A4D7CB73-1568-8C42-9D63-954AE917A25E}" destId="{EFBC66E1-95F2-AA4B-AE85-E886F5C700B8}" srcOrd="5" destOrd="0" presId="urn:microsoft.com/office/officeart/2005/8/layout/chevron1"/>
    <dgm:cxn modelId="{7BA773A1-C508-CE40-A201-ACD20654A78C}" type="presParOf" srcId="{A4D7CB73-1568-8C42-9D63-954AE917A25E}" destId="{57110196-DBE0-CC4A-9F22-6C241D52BC95}" srcOrd="6" destOrd="0" presId="urn:microsoft.com/office/officeart/2005/8/layout/chevron1"/>
    <dgm:cxn modelId="{705B1082-98A8-6E4C-A361-35528401B2D7}" type="presParOf" srcId="{A4D7CB73-1568-8C42-9D63-954AE917A25E}" destId="{9FBB5E8D-3D00-3C45-8500-FD571175AC3C}" srcOrd="7" destOrd="0" presId="urn:microsoft.com/office/officeart/2005/8/layout/chevron1"/>
    <dgm:cxn modelId="{61FC3FCF-63D7-B544-84B6-B2B86B7CC83F}" type="presParOf" srcId="{A4D7CB73-1568-8C42-9D63-954AE917A25E}" destId="{C6775ADA-F5C1-FC45-8EAB-7279B450D49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03D51-B2E5-B348-A0E7-BFB458848C6F}">
      <dsp:nvSpPr>
        <dsp:cNvPr id="0" name=""/>
        <dsp:cNvSpPr/>
      </dsp:nvSpPr>
      <dsp:spPr>
        <a:xfrm>
          <a:off x="2080" y="1347152"/>
          <a:ext cx="1851399" cy="9000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dirty="0">
              <a:ln>
                <a:noFill/>
              </a:ln>
              <a:solidFill>
                <a:schemeClr val="lt1"/>
              </a:solidFill>
            </a:rPr>
            <a:t>S6 : Etude de faisabilité</a:t>
          </a:r>
          <a:endParaRPr lang="fr-FR" sz="1600" kern="1200" dirty="0">
            <a:ln>
              <a:noFill/>
            </a:ln>
            <a:solidFill>
              <a:schemeClr val="lt1"/>
            </a:solidFill>
          </a:endParaRPr>
        </a:p>
      </dsp:txBody>
      <dsp:txXfrm>
        <a:off x="452081" y="1347152"/>
        <a:ext cx="951397" cy="900002"/>
      </dsp:txXfrm>
    </dsp:sp>
    <dsp:sp modelId="{F76D5A59-922A-C243-B24A-E8D67FE772E6}">
      <dsp:nvSpPr>
        <dsp:cNvPr id="0" name=""/>
        <dsp:cNvSpPr/>
      </dsp:nvSpPr>
      <dsp:spPr>
        <a:xfrm>
          <a:off x="1668340" y="1347152"/>
          <a:ext cx="1851399" cy="9000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S9 : </a:t>
          </a:r>
          <a:r>
            <a:rPr lang="fr-FR" sz="1600" kern="1200" dirty="0">
              <a:sym typeface="Wingdings" pitchFamily="2" charset="2"/>
            </a:rPr>
            <a:t>Revue littérature</a:t>
          </a:r>
          <a:endParaRPr lang="fr-FR" sz="1600" kern="1200" dirty="0"/>
        </a:p>
      </dsp:txBody>
      <dsp:txXfrm>
        <a:off x="2118341" y="1347152"/>
        <a:ext cx="951397" cy="900002"/>
      </dsp:txXfrm>
    </dsp:sp>
    <dsp:sp modelId="{82F6E29E-5E46-6548-8C59-4EB43362F013}">
      <dsp:nvSpPr>
        <dsp:cNvPr id="0" name=""/>
        <dsp:cNvSpPr/>
      </dsp:nvSpPr>
      <dsp:spPr>
        <a:xfrm>
          <a:off x="3334600" y="1347152"/>
          <a:ext cx="1851399" cy="9000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S10 : </a:t>
          </a:r>
          <a:r>
            <a:rPr lang="fr-FR" sz="1600" kern="1200" dirty="0">
              <a:sym typeface="Wingdings" pitchFamily="2" charset="2"/>
            </a:rPr>
            <a:t>sélection du modèle</a:t>
          </a:r>
          <a:endParaRPr lang="fr-FR" sz="1600" kern="1200" dirty="0"/>
        </a:p>
      </dsp:txBody>
      <dsp:txXfrm>
        <a:off x="3784601" y="1347152"/>
        <a:ext cx="951397" cy="900002"/>
      </dsp:txXfrm>
    </dsp:sp>
    <dsp:sp modelId="{57110196-DBE0-CC4A-9F22-6C241D52BC95}">
      <dsp:nvSpPr>
        <dsp:cNvPr id="0" name=""/>
        <dsp:cNvSpPr/>
      </dsp:nvSpPr>
      <dsp:spPr>
        <a:xfrm>
          <a:off x="5000859" y="1347152"/>
          <a:ext cx="1851399" cy="9000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S12 : Développement du code</a:t>
          </a:r>
        </a:p>
      </dsp:txBody>
      <dsp:txXfrm>
        <a:off x="5450860" y="1347152"/>
        <a:ext cx="951397" cy="900002"/>
      </dsp:txXfrm>
    </dsp:sp>
    <dsp:sp modelId="{C6775ADA-F5C1-FC45-8EAB-7279B450D49B}">
      <dsp:nvSpPr>
        <dsp:cNvPr id="0" name=""/>
        <dsp:cNvSpPr/>
      </dsp:nvSpPr>
      <dsp:spPr>
        <a:xfrm>
          <a:off x="6667119" y="1347152"/>
          <a:ext cx="1851399" cy="9000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S13 : Optimisation</a:t>
          </a:r>
        </a:p>
      </dsp:txBody>
      <dsp:txXfrm>
        <a:off x="7117120" y="1347152"/>
        <a:ext cx="951397" cy="900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5255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965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‹N°›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524883"/>
            <a:ext cx="8520600" cy="2773927"/>
          </a:xfrm>
          <a:prstGeom prst="rect">
            <a:avLst/>
          </a:prstGeom>
          <a:ln w="381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Etude sur la détection précoce de la maladie d’</a:t>
            </a:r>
            <a:r>
              <a:rPr lang="fr-FR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Alzheimer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826017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Théo</a:t>
            </a:r>
            <a:r>
              <a:rPr lang="en" dirty="0"/>
              <a:t> Villette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247973"/>
            <a:ext cx="8520600" cy="432090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fr-FR" sz="3000" dirty="0"/>
              <a:t>Contexte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lang="fr-FR" sz="1800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-FR" sz="1800" dirty="0"/>
              <a:t>Maladie d’Alzheimer neuro-dégénérative qui cause des troubles de la mémoire.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lang="fr-FR" sz="1800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-FR" sz="1800" dirty="0"/>
              <a:t>Avancées technologiques de l’apprentissage profond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lang="fr-FR" sz="1800" dirty="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-FR" sz="1800" dirty="0"/>
              <a:t>Base de données open source (OASIS)</a:t>
            </a: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lang="fr-FR" sz="1800" dirty="0"/>
          </a:p>
          <a:p>
            <a:pPr marL="571500" lvl="1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lang="fr-FR" dirty="0"/>
          </a:p>
        </p:txBody>
      </p:sp>
      <p:pic>
        <p:nvPicPr>
          <p:cNvPr id="1028" name="Picture 4" descr="OASIS Brains - Open Access Series of Imaging Studies">
            <a:extLst>
              <a:ext uri="{FF2B5EF4-FFF2-40B4-BE49-F238E27FC236}">
                <a16:creationId xmlns:a16="http://schemas.microsoft.com/office/drawing/2014/main" id="{EF9CFB23-5944-34F2-86E9-F142947DE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268" y="2822805"/>
            <a:ext cx="3395204" cy="186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6FDECD7-BCD3-47F8-4CD9-260401CD5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928" y="3289499"/>
            <a:ext cx="3009806" cy="15078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71CDEF-CE4A-4FD2-8483-CECCEAE15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86719"/>
            <a:ext cx="8520600" cy="4282156"/>
          </a:xfrm>
        </p:spPr>
        <p:txBody>
          <a:bodyPr/>
          <a:lstStyle/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fr-FR" sz="3000" dirty="0"/>
              <a:t>Motivation</a:t>
            </a:r>
          </a:p>
          <a:p>
            <a:pPr lvl="1"/>
            <a:r>
              <a:rPr lang="fr-FR" sz="1800" dirty="0"/>
              <a:t>Application de l’apprentissage profond utile pour la santé, permet de mieux prévenir la maladie pour retarder au maximum les effets</a:t>
            </a:r>
          </a:p>
          <a:p>
            <a:pPr lvl="1"/>
            <a:r>
              <a:rPr lang="fr-FR" sz="1800" dirty="0"/>
              <a:t>Challenge, pas encore de notebook sur </a:t>
            </a:r>
            <a:r>
              <a:rPr lang="fr-FR" sz="1800" dirty="0" err="1"/>
              <a:t>Kaggle</a:t>
            </a:r>
            <a:r>
              <a:rPr lang="fr-FR" sz="1800" dirty="0"/>
              <a:t> pour le traitement d’images IRM de cette base de données</a:t>
            </a:r>
          </a:p>
          <a:p>
            <a:pPr marL="596900" lvl="1" indent="0">
              <a:buNone/>
            </a:pPr>
            <a:endParaRPr lang="fr-FR" dirty="0"/>
          </a:p>
        </p:txBody>
      </p:sp>
      <p:pic>
        <p:nvPicPr>
          <p:cNvPr id="3074" name="Picture 2" descr="Medical Image Analysis with Deep Learning - KDnuggets">
            <a:extLst>
              <a:ext uri="{FF2B5EF4-FFF2-40B4-BE49-F238E27FC236}">
                <a16:creationId xmlns:a16="http://schemas.microsoft.com/office/drawing/2014/main" id="{A75EEABE-E644-3E7D-AA32-775965099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232" y="2855584"/>
            <a:ext cx="3433536" cy="200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86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3676" y="18367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Base de données OASIS 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76812EA-08CA-4D5C-8596-A605C46C3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76" y="1421753"/>
            <a:ext cx="1117600" cy="13208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8C34105-B424-53EF-9AEE-F28120130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76" y="2884503"/>
            <a:ext cx="1625600" cy="16256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72E27E2-5768-D3B8-7102-333B35E1C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637" y="1436943"/>
            <a:ext cx="1117600" cy="13208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370AD0B-FF9B-A697-5270-2AE2C6E43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3637" y="2896506"/>
            <a:ext cx="1625600" cy="1625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388AF2C-B0A0-E20F-AF79-886417CECD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7598" y="1436943"/>
            <a:ext cx="1117600" cy="1320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9ACF642-1BC3-2FEF-1314-7F904A2D2B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3598" y="2884503"/>
            <a:ext cx="1625600" cy="16256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7F12EF5-3199-D217-AB6F-3E8BF28C8F49}"/>
              </a:ext>
            </a:extLst>
          </p:cNvPr>
          <p:cNvSpPr txBox="1"/>
          <p:nvPr/>
        </p:nvSpPr>
        <p:spPr>
          <a:xfrm>
            <a:off x="527975" y="4652053"/>
            <a:ext cx="1197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Patient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74C10D-0265-6FF9-A9EA-CAA868F05C24}"/>
              </a:ext>
            </a:extLst>
          </p:cNvPr>
          <p:cNvSpPr txBox="1"/>
          <p:nvPr/>
        </p:nvSpPr>
        <p:spPr>
          <a:xfrm>
            <a:off x="2367936" y="4652053"/>
            <a:ext cx="1197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Patient 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4A6495F-144E-8928-921D-D7BBF7988B6E}"/>
              </a:ext>
            </a:extLst>
          </p:cNvPr>
          <p:cNvSpPr txBox="1"/>
          <p:nvPr/>
        </p:nvSpPr>
        <p:spPr>
          <a:xfrm>
            <a:off x="4207897" y="4640051"/>
            <a:ext cx="1197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Patient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82C5733-6E28-57D8-C45B-99F03BED6507}"/>
              </a:ext>
            </a:extLst>
          </p:cNvPr>
          <p:cNvSpPr txBox="1"/>
          <p:nvPr/>
        </p:nvSpPr>
        <p:spPr>
          <a:xfrm>
            <a:off x="1049935" y="930191"/>
            <a:ext cx="383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Données IRM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4432D7-6A55-23CD-6A76-05E8AA103E38}"/>
              </a:ext>
            </a:extLst>
          </p:cNvPr>
          <p:cNvSpPr txBox="1"/>
          <p:nvPr/>
        </p:nvSpPr>
        <p:spPr>
          <a:xfrm>
            <a:off x="5619198" y="930191"/>
            <a:ext cx="3833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Données annexes</a:t>
            </a:r>
          </a:p>
        </p:txBody>
      </p:sp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4D75F07D-73B7-A20E-8FBB-3973BAD48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75842"/>
              </p:ext>
            </p:extLst>
          </p:nvPr>
        </p:nvGraphicFramePr>
        <p:xfrm>
          <a:off x="6253291" y="1436943"/>
          <a:ext cx="2564818" cy="185420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564818">
                  <a:extLst>
                    <a:ext uri="{9D8B030D-6E8A-4147-A177-3AD203B41FA5}">
                      <a16:colId xmlns:a16="http://schemas.microsoft.com/office/drawing/2014/main" val="841356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84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4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Gaucher/Droitier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69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28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Statut socioéconomique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335388"/>
                  </a:ext>
                </a:extLst>
              </a:tr>
            </a:tbl>
          </a:graphicData>
        </a:graphic>
      </p:graphicFrame>
      <p:graphicFrame>
        <p:nvGraphicFramePr>
          <p:cNvPr id="15" name="Tableau 13">
            <a:extLst>
              <a:ext uri="{FF2B5EF4-FFF2-40B4-BE49-F238E27FC236}">
                <a16:creationId xmlns:a16="http://schemas.microsoft.com/office/drawing/2014/main" id="{A04B81BB-D5F4-36D8-92C2-A1B693CAC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73999"/>
              </p:ext>
            </p:extLst>
          </p:nvPr>
        </p:nvGraphicFramePr>
        <p:xfrm>
          <a:off x="6253291" y="3500397"/>
          <a:ext cx="2564818" cy="111252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564818">
                  <a:extLst>
                    <a:ext uri="{9D8B030D-6E8A-4147-A177-3AD203B41FA5}">
                      <a16:colId xmlns:a16="http://schemas.microsoft.com/office/drawing/2014/main" val="841356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Stade de la maladie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84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Volume crânien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4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2696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7">
            <a:extLst>
              <a:ext uri="{FF2B5EF4-FFF2-40B4-BE49-F238E27FC236}">
                <a16:creationId xmlns:a16="http://schemas.microsoft.com/office/drawing/2014/main" id="{EF0920C0-5D9F-8914-9DF3-436EF495A3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3943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Plan</a:t>
            </a:r>
            <a:endParaRPr sz="3600" dirty="0"/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DBF40A20-D231-EEE8-5587-771268202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289452"/>
              </p:ext>
            </p:extLst>
          </p:nvPr>
        </p:nvGraphicFramePr>
        <p:xfrm>
          <a:off x="311700" y="838899"/>
          <a:ext cx="8520600" cy="3594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42D9586-69AA-1291-46D8-F1960FB19A1B}"/>
              </a:ext>
            </a:extLst>
          </p:cNvPr>
          <p:cNvSpPr txBox="1"/>
          <p:nvPr/>
        </p:nvSpPr>
        <p:spPr>
          <a:xfrm>
            <a:off x="2141315" y="2571750"/>
            <a:ext cx="1493135" cy="30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710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">
            <a:extLst>
              <a:ext uri="{FF2B5EF4-FFF2-40B4-BE49-F238E27FC236}">
                <a16:creationId xmlns:a16="http://schemas.microsoft.com/office/drawing/2014/main" id="{15781702-873F-D174-64A8-AC8E07F9DF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411694"/>
            <a:ext cx="8520600" cy="43339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 dirty="0"/>
              <a:t>Points critiques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FR" dirty="0"/>
              <a:t>Quantité de données : </a:t>
            </a:r>
          </a:p>
          <a:p>
            <a:pPr lvl="2">
              <a:spcBef>
                <a:spcPts val="0"/>
              </a:spcBef>
            </a:pPr>
            <a:r>
              <a:rPr lang="fr-FR" dirty="0"/>
              <a:t>416 sujets</a:t>
            </a:r>
          </a:p>
          <a:p>
            <a:pPr lvl="2">
              <a:spcBef>
                <a:spcPts val="0"/>
              </a:spcBef>
            </a:pPr>
            <a:r>
              <a:rPr lang="fr-FR" dirty="0"/>
              <a:t>~ 120 Mo / sujet</a:t>
            </a:r>
          </a:p>
          <a:p>
            <a:pPr lvl="2">
              <a:spcBef>
                <a:spcPts val="0"/>
              </a:spcBef>
            </a:pPr>
            <a:r>
              <a:rPr lang="fr-FR" dirty="0"/>
              <a:t>~ 50 Go de données pour ce </a:t>
            </a:r>
            <a:r>
              <a:rPr lang="fr-FR" dirty="0" err="1"/>
              <a:t>Dataset</a:t>
            </a:r>
            <a:endParaRPr lang="fr-FR" dirty="0"/>
          </a:p>
          <a:p>
            <a:pPr marL="1054100" lvl="2" indent="0">
              <a:spcBef>
                <a:spcPts val="0"/>
              </a:spcBef>
              <a:buNone/>
            </a:pPr>
            <a:endParaRPr lang="fr-FR" dirty="0"/>
          </a:p>
          <a:p>
            <a:pPr marL="857250" lvl="1" indent="-285750">
              <a:spcBef>
                <a:spcPts val="0"/>
              </a:spcBef>
              <a:buSzPts val="1800"/>
            </a:pPr>
            <a:r>
              <a:rPr lang="fr-FR" dirty="0"/>
              <a:t>Type de données :</a:t>
            </a:r>
          </a:p>
          <a:p>
            <a:pPr marL="1314450" lvl="2" indent="-285750">
              <a:spcBef>
                <a:spcPts val="0"/>
              </a:spcBef>
              <a:buSzPts val="1800"/>
            </a:pPr>
            <a:r>
              <a:rPr lang="fr-FR" dirty="0"/>
              <a:t>Données en 3 dimensions</a:t>
            </a:r>
          </a:p>
          <a:p>
            <a:pPr marL="1028700" lvl="2" indent="0">
              <a:spcBef>
                <a:spcPts val="0"/>
              </a:spcBef>
              <a:buSzPts val="1800"/>
              <a:buNone/>
            </a:pPr>
            <a:endParaRPr lang="fr-FR" dirty="0"/>
          </a:p>
          <a:p>
            <a:pPr marL="857250" lvl="1" indent="-285750">
              <a:spcBef>
                <a:spcPts val="0"/>
              </a:spcBef>
              <a:buSzPts val="1800"/>
            </a:pPr>
            <a:r>
              <a:rPr lang="fr-FR" dirty="0"/>
              <a:t>Temps de calcul</a:t>
            </a:r>
          </a:p>
          <a:p>
            <a:pPr marL="1314450" lvl="2" indent="-285750">
              <a:spcBef>
                <a:spcPts val="0"/>
              </a:spcBef>
              <a:buSzPts val="1800"/>
            </a:pPr>
            <a:r>
              <a:rPr lang="fr-FR" dirty="0"/>
              <a:t>Utilisation de </a:t>
            </a:r>
            <a:r>
              <a:rPr lang="fr-FR" dirty="0" err="1"/>
              <a:t>Colab</a:t>
            </a:r>
            <a:r>
              <a:rPr lang="fr-FR" dirty="0"/>
              <a:t> </a:t>
            </a:r>
          </a:p>
          <a:p>
            <a:pPr marL="1028700" lvl="2" indent="0">
              <a:spcBef>
                <a:spcPts val="0"/>
              </a:spcBef>
              <a:buSzPts val="1800"/>
              <a:buNone/>
            </a:pPr>
            <a:endParaRPr lang="fr-FR" dirty="0"/>
          </a:p>
          <a:p>
            <a:pPr marL="857250" lvl="1" indent="-285750">
              <a:spcBef>
                <a:spcPts val="0"/>
              </a:spcBef>
              <a:buSzPts val="1800"/>
            </a:pPr>
            <a:r>
              <a:rPr lang="fr-FR" dirty="0"/>
              <a:t>Première étude d’images en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fr-FR" dirty="0"/>
          </a:p>
          <a:p>
            <a:pPr marL="857250" lvl="1" indent="-285750">
              <a:spcBef>
                <a:spcPts val="0"/>
              </a:spcBef>
              <a:buSzPts val="1800"/>
            </a:pPr>
            <a:endParaRPr lang="fr-FR" dirty="0"/>
          </a:p>
          <a:p>
            <a:pPr marL="857250" lvl="1" indent="-285750">
              <a:spcBef>
                <a:spcPts val="0"/>
              </a:spcBef>
              <a:buSzPts val="1800"/>
            </a:pPr>
            <a:r>
              <a:rPr lang="fr-FR" dirty="0"/>
              <a:t>Peu de développement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04A884E-0A72-F9E5-EDF1-012FB1666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751" y="992792"/>
            <a:ext cx="3454400" cy="520700"/>
          </a:xfrm>
          <a:prstGeom prst="rect">
            <a:avLst/>
          </a:prstGeom>
        </p:spPr>
      </p:pic>
      <p:pic>
        <p:nvPicPr>
          <p:cNvPr id="2052" name="Picture 4" descr="Cheat-sheet for Google Colab. In this tutorial, you will learn how to… | by  Tanu N Prabhu | Towards Data Science">
            <a:extLst>
              <a:ext uri="{FF2B5EF4-FFF2-40B4-BE49-F238E27FC236}">
                <a16:creationId xmlns:a16="http://schemas.microsoft.com/office/drawing/2014/main" id="{D88C220B-C237-9A3D-6E44-3DA45CE0D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751" y="2143214"/>
            <a:ext cx="3362362" cy="148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87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">
            <a:extLst>
              <a:ext uri="{FF2B5EF4-FFF2-40B4-BE49-F238E27FC236}">
                <a16:creationId xmlns:a16="http://schemas.microsoft.com/office/drawing/2014/main" id="{670ECB9B-28C9-17FC-DB85-E39E6BF4E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288275"/>
            <a:ext cx="8520600" cy="414493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fr-FR" dirty="0"/>
              <a:t>Objectif : atteindre une précision de </a:t>
            </a:r>
            <a:r>
              <a:rPr lang="fr-FR" b="1" dirty="0">
                <a:solidFill>
                  <a:srgbClr val="FF0000"/>
                </a:solidFill>
              </a:rPr>
              <a:t>70%  </a:t>
            </a:r>
            <a:r>
              <a:rPr lang="fr-FR" dirty="0"/>
              <a:t>(probabilité de succès : 65%)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857250" lvl="1" indent="-285750">
              <a:spcBef>
                <a:spcPts val="0"/>
              </a:spcBef>
              <a:buSzPts val="1800"/>
            </a:pPr>
            <a:endParaRPr lang="fr-FR" dirty="0"/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9AA67F-3890-A536-822F-C59C61FAD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5" t="16739" r="39805" b="13809"/>
          <a:stretch/>
        </p:blipFill>
        <p:spPr>
          <a:xfrm>
            <a:off x="4645105" y="1173131"/>
            <a:ext cx="4133745" cy="36029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251DB58-C505-97C1-950B-ACA28355F7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37" t="10318" r="34765" b="31746"/>
          <a:stretch/>
        </p:blipFill>
        <p:spPr>
          <a:xfrm>
            <a:off x="228601" y="1173131"/>
            <a:ext cx="4363054" cy="3602976"/>
          </a:xfrm>
          <a:prstGeom prst="rect">
            <a:avLst/>
          </a:prstGeom>
        </p:spPr>
      </p:pic>
      <p:sp>
        <p:nvSpPr>
          <p:cNvPr id="12" name="Cadre 11">
            <a:extLst>
              <a:ext uri="{FF2B5EF4-FFF2-40B4-BE49-F238E27FC236}">
                <a16:creationId xmlns:a16="http://schemas.microsoft.com/office/drawing/2014/main" id="{E15A1F7B-5C81-A0E3-0098-967BB76F7FBF}"/>
              </a:ext>
            </a:extLst>
          </p:cNvPr>
          <p:cNvSpPr/>
          <p:nvPr/>
        </p:nvSpPr>
        <p:spPr>
          <a:xfrm>
            <a:off x="340376" y="3706586"/>
            <a:ext cx="763596" cy="162887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3" name="Cadre 12">
            <a:extLst>
              <a:ext uri="{FF2B5EF4-FFF2-40B4-BE49-F238E27FC236}">
                <a16:creationId xmlns:a16="http://schemas.microsoft.com/office/drawing/2014/main" id="{C5F0C69A-31BA-4A6C-6906-31C14A728DA2}"/>
              </a:ext>
            </a:extLst>
          </p:cNvPr>
          <p:cNvSpPr/>
          <p:nvPr/>
        </p:nvSpPr>
        <p:spPr>
          <a:xfrm>
            <a:off x="7138903" y="4423847"/>
            <a:ext cx="763596" cy="162887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087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188</Words>
  <Application>Microsoft Macintosh PowerPoint</Application>
  <PresentationFormat>Affichage à l'écran (16:9)</PresentationFormat>
  <Paragraphs>51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Simple Light</vt:lpstr>
      <vt:lpstr>Etude sur la détection précoce de la maladie d’Alzheimer</vt:lpstr>
      <vt:lpstr>Présentation PowerPoint</vt:lpstr>
      <vt:lpstr>Présentation PowerPoint</vt:lpstr>
      <vt:lpstr>Base de données OASIS 1</vt:lpstr>
      <vt:lpstr>Plan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sur la détection précoce de la maladie d’Alzheimer</dc:title>
  <cp:lastModifiedBy>Théo Villette</cp:lastModifiedBy>
  <cp:revision>9</cp:revision>
  <dcterms:modified xsi:type="dcterms:W3CDTF">2022-09-28T15:24:38Z</dcterms:modified>
</cp:coreProperties>
</file>