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3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75733" y="1649859"/>
            <a:ext cx="5425017" cy="195632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75733" y="1426659"/>
            <a:ext cx="5425017" cy="2232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91251" y="1649859"/>
            <a:ext cx="5425016" cy="195632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191251" y="1426659"/>
            <a:ext cx="5425016" cy="2232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75733" y="4055089"/>
            <a:ext cx="5425017" cy="1956327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5733" y="3835137"/>
            <a:ext cx="5425017" cy="2232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6191251" y="4055088"/>
            <a:ext cx="5425016" cy="195632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6191251" y="3835137"/>
            <a:ext cx="5425016" cy="2232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reeform 19"/>
          <p:cNvSpPr>
            <a:spLocks noEditPoints="1"/>
          </p:cNvSpPr>
          <p:nvPr userDrawn="1"/>
        </p:nvSpPr>
        <p:spPr bwMode="auto">
          <a:xfrm>
            <a:off x="575733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1" name="Shape 8"/>
          <p:cNvSpPr txBox="1">
            <a:spLocks/>
          </p:cNvSpPr>
          <p:nvPr userDrawn="1"/>
        </p:nvSpPr>
        <p:spPr>
          <a:xfrm>
            <a:off x="11159974" y="6320118"/>
            <a:ext cx="456293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75733" y="227993"/>
            <a:ext cx="1104595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326725" y="6320118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network of independent member firms affiliated with KPMG International Cooperative (“KPMG International”), 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6344649" y="6320118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a Swiss entity. All rights reserved.</a:t>
            </a:r>
            <a:b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The KPMG name and logo are</a:t>
            </a:r>
            <a:endParaRPr lang="en-US" sz="600" kern="1200" noProof="0" dirty="0" smtClean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362573" y="6320118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registered</a:t>
            </a: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trademarks or trademarks of KPMG International.</a:t>
            </a:r>
            <a:endParaRPr lang="en-US" sz="6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308801" y="6320118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2016 KPMG LLP, a Delaware limited liability partnership and the U.S. member firm of the KPMG</a:t>
            </a:r>
          </a:p>
        </p:txBody>
      </p:sp>
    </p:spTree>
    <p:extLst>
      <p:ext uri="{BB962C8B-B14F-4D97-AF65-F5344CB8AC3E}">
        <p14:creationId xmlns:p14="http://schemas.microsoft.com/office/powerpoint/2010/main" val="802778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24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3029-BBF8-4BA2-B060-9DFA7B11D516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1EA0-2861-41EA-9A8F-2DBAAE68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171450" indent="-171450"/>
            <a:r>
              <a:rPr lang="en-US" dirty="0" smtClean="0"/>
              <a:t>Completed questions </a:t>
            </a:r>
            <a:r>
              <a:rPr lang="en-US" dirty="0" smtClean="0"/>
              <a:t>34-50</a:t>
            </a:r>
            <a:r>
              <a:rPr lang="en-US" dirty="0" smtClean="0"/>
              <a:t>, </a:t>
            </a:r>
            <a:r>
              <a:rPr lang="en-US" dirty="0" smtClean="0"/>
              <a:t>which involved learning the following new skills:</a:t>
            </a:r>
          </a:p>
          <a:p>
            <a:pPr marL="628650" lvl="1" indent="-171450"/>
            <a:r>
              <a:rPr lang="en-US" dirty="0" smtClean="0"/>
              <a:t>Created a Calendar table containing dates, months (numeric and text representations), day of week (numeric and text representations), weekday\weekend flags for date range 1990-01-01 to 2015-01-01.</a:t>
            </a:r>
          </a:p>
          <a:p>
            <a:pPr marL="628650" lvl="1" indent="-171450"/>
            <a:r>
              <a:rPr lang="en-US" dirty="0" smtClean="0"/>
              <a:t>Implemented conditional statements (</a:t>
            </a:r>
            <a:r>
              <a:rPr lang="en-US" dirty="0" err="1" smtClean="0"/>
              <a:t>iif</a:t>
            </a:r>
            <a:r>
              <a:rPr lang="en-US" dirty="0" smtClean="0"/>
              <a:t> code blocks) for calculated fields.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Accomplishments for this </a:t>
            </a:r>
            <a:r>
              <a:rPr lang="en-US" dirty="0" smtClean="0"/>
              <a:t>week (10/24)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Continuing development of text and PDF parsing python scripts for training/skill development.</a:t>
            </a:r>
          </a:p>
          <a:p>
            <a:r>
              <a:rPr lang="en-US" dirty="0" smtClean="0"/>
              <a:t>Planning to start Scala development course at the request </a:t>
            </a:r>
            <a:r>
              <a:rPr lang="en-US" dirty="0"/>
              <a:t>of David Cartier </a:t>
            </a:r>
            <a:r>
              <a:rPr lang="en-US" dirty="0" smtClean="0"/>
              <a:t>for potential </a:t>
            </a:r>
            <a:r>
              <a:rPr lang="en-US" dirty="0" smtClean="0"/>
              <a:t>internal project need.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Steps (Activities Planned for </a:t>
            </a:r>
            <a:r>
              <a:rPr lang="en-US" dirty="0" smtClean="0"/>
              <a:t>Next </a:t>
            </a:r>
            <a:r>
              <a:rPr lang="en-US" dirty="0" smtClean="0"/>
              <a:t>Week 10/31)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Creating the calendar table was the biggest challenge as it required the use of variables, temp tables, permanent tables, and updates to achieve the final output.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 / Risks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Attached code for all practice problems in SQL training (questions 1-52).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Scripts (if any)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584"/>
          </a:xfrm>
        </p:spPr>
        <p:txBody>
          <a:bodyPr/>
          <a:lstStyle/>
          <a:p>
            <a:r>
              <a:rPr lang="en-US" dirty="0" smtClean="0"/>
              <a:t>SQL Training Exercise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97863"/>
              </p:ext>
            </p:extLst>
          </p:nvPr>
        </p:nvGraphicFramePr>
        <p:xfrm>
          <a:off x="6499860" y="43522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9860" y="435229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64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SQL Training Exercise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Training Exercise</dc:title>
  <dc:creator>Chandrasekaran, Srivatsa</dc:creator>
  <cp:lastModifiedBy>Weatherall, Thomas O</cp:lastModifiedBy>
  <cp:revision>10</cp:revision>
  <dcterms:created xsi:type="dcterms:W3CDTF">2016-10-11T20:02:38Z</dcterms:created>
  <dcterms:modified xsi:type="dcterms:W3CDTF">2016-10-28T15:42:50Z</dcterms:modified>
</cp:coreProperties>
</file>