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7.xml" ContentType="application/vnd.openxmlformats-officedocument.theme+xml"/>
  <Override PartName="/ppt/tags/tag12.xml" ContentType="application/vnd.openxmlformats-officedocument.presentationml.tags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8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9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0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1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2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4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  <p:sldMasterId id="2147483734" r:id="rId5"/>
    <p:sldMasterId id="2147483750" r:id="rId6"/>
    <p:sldMasterId id="2147483782" r:id="rId7"/>
    <p:sldMasterId id="2147483797" r:id="rId8"/>
    <p:sldMasterId id="2147483828" r:id="rId9"/>
    <p:sldMasterId id="2147483845" r:id="rId10"/>
    <p:sldMasterId id="2147483926" r:id="rId11"/>
    <p:sldMasterId id="2147483958" r:id="rId12"/>
    <p:sldMasterId id="2147483990" r:id="rId13"/>
    <p:sldMasterId id="2147484006" r:id="rId14"/>
    <p:sldMasterId id="2147484055" r:id="rId15"/>
    <p:sldMasterId id="2147484070" r:id="rId16"/>
    <p:sldMasterId id="2147484086" r:id="rId17"/>
    <p:sldMasterId id="2147484101" r:id="rId18"/>
  </p:sldMasterIdLst>
  <p:notesMasterIdLst>
    <p:notesMasterId r:id="rId22"/>
  </p:notesMasterIdLst>
  <p:sldIdLst>
    <p:sldId id="378" r:id="rId19"/>
    <p:sldId id="11018" r:id="rId20"/>
    <p:sldId id="11019" r:id="rId21"/>
  </p:sldIdLst>
  <p:sldSz cx="11522075" cy="6480175"/>
  <p:notesSz cx="6797675" cy="9926638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1996" userDrawn="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1134" userDrawn="1">
          <p15:clr>
            <a:srgbClr val="A4A3A4"/>
          </p15:clr>
        </p15:guide>
        <p15:guide id="7" pos="6441">
          <p15:clr>
            <a:srgbClr val="A4A3A4"/>
          </p15:clr>
        </p15:guide>
        <p15:guide id="8" pos="3334" userDrawn="1">
          <p15:clr>
            <a:srgbClr val="A4A3A4"/>
          </p15:clr>
        </p15:guide>
        <p15:guide id="9" pos="3448" userDrawn="1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363" userDrawn="1">
          <p15:clr>
            <a:srgbClr val="A4A3A4"/>
          </p15:clr>
        </p15:guide>
        <p15:guide id="13" pos="5262">
          <p15:clr>
            <a:srgbClr val="A4A3A4"/>
          </p15:clr>
        </p15:guide>
        <p15:guide id="14" orient="horz" pos="1814" userDrawn="1">
          <p15:clr>
            <a:srgbClr val="A4A3A4"/>
          </p15:clr>
        </p15:guide>
        <p15:guide id="15" orient="horz" pos="14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1" name="Ketels, Björn" initials="KB" lastIdx="1" clrIdx="20">
    <p:extLst>
      <p:ext uri="{19B8F6BF-5375-455C-9EA6-DF929625EA0E}">
        <p15:presenceInfo xmlns:p15="http://schemas.microsoft.com/office/powerpoint/2012/main" userId="S::ketels@adesso.de::fb77f7f5-62e7-4ce7-b602-9ecafdd9f7d7" providerId="AD"/>
      </p:ext>
    </p:extLst>
  </p:cmAuthor>
  <p:cmAuthor id="1" name="Weber, Marvin" initials="WM" lastIdx="3" clrIdx="0">
    <p:extLst>
      <p:ext uri="{19B8F6BF-5375-455C-9EA6-DF929625EA0E}">
        <p15:presenceInfo xmlns:p15="http://schemas.microsoft.com/office/powerpoint/2012/main" userId="S-1-5-21-4045125846-2727825638-2781775964-35716" providerId="AD"/>
      </p:ext>
    </p:extLst>
  </p:cmAuthor>
  <p:cmAuthor id="2" name="Bonnmann, Benedikt" initials="BB" lastIdx="76" clrIdx="1">
    <p:extLst>
      <p:ext uri="{19B8F6BF-5375-455C-9EA6-DF929625EA0E}">
        <p15:presenceInfo xmlns:p15="http://schemas.microsoft.com/office/powerpoint/2012/main" userId="S::Benedikt.Bonnmann@adesso.de::ac3e1248-1ae6-45d5-9b75-6eb54e4454f5" providerId="AD"/>
      </p:ext>
    </p:extLst>
  </p:cmAuthor>
  <p:cmAuthor id="9" name="Breuer, Jochen Philipp" initials="BJP" lastIdx="16" clrIdx="8">
    <p:extLst>
      <p:ext uri="{19B8F6BF-5375-455C-9EA6-DF929625EA0E}">
        <p15:presenceInfo xmlns:p15="http://schemas.microsoft.com/office/powerpoint/2012/main" userId="S::Jochen.Breuer@adesso.de::92637949-98db-4e72-9906-bb32d01c1579" providerId="AD"/>
      </p:ext>
    </p:extLst>
  </p:cmAuthor>
  <p:cmAuthor id="10" name="Hans, Heinz" initials="HH" lastIdx="33" clrIdx="9">
    <p:extLst>
      <p:ext uri="{19B8F6BF-5375-455C-9EA6-DF929625EA0E}">
        <p15:presenceInfo xmlns:p15="http://schemas.microsoft.com/office/powerpoint/2012/main" userId="S-1-5-21-4045125846-2727825638-2781775964-77629" providerId="AD"/>
      </p:ext>
    </p:extLst>
  </p:cmAuthor>
  <p:cmAuthor id="11" name="Mertens, Christian" initials="MC" lastIdx="7" clrIdx="10">
    <p:extLst>
      <p:ext uri="{19B8F6BF-5375-455C-9EA6-DF929625EA0E}">
        <p15:presenceInfo xmlns:p15="http://schemas.microsoft.com/office/powerpoint/2012/main" userId="S::christian.mertens@adesso.de::1457d906-68ac-4820-9d34-a4fa067d4639" providerId="AD"/>
      </p:ext>
    </p:extLst>
  </p:cmAuthor>
  <p:cmAuthor id="5" name="Gawrikow, Helena" initials="GH" lastIdx="23" clrIdx="4">
    <p:extLst>
      <p:ext uri="{19B8F6BF-5375-455C-9EA6-DF929625EA0E}">
        <p15:presenceInfo xmlns:p15="http://schemas.microsoft.com/office/powerpoint/2012/main" userId="S::Helena.Gawrikow@adesso.de::d7abbff7-7750-4618-a402-acd3bff4a6e8" providerId="AD"/>
      </p:ext>
    </p:extLst>
  </p:cmAuthor>
  <p:cmAuthor id="20" name="Müller, Udo" initials="MU" lastIdx="1" clrIdx="19">
    <p:extLst>
      <p:ext uri="{19B8F6BF-5375-455C-9EA6-DF929625EA0E}">
        <p15:presenceInfo xmlns:p15="http://schemas.microsoft.com/office/powerpoint/2012/main" userId="S::Udo.Mueller@adesso.de::2e9f2a76-c80d-45e5-9b1e-12a8d73e44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71"/>
    <a:srgbClr val="4C667A"/>
    <a:srgbClr val="6A89BA"/>
    <a:srgbClr val="050504"/>
    <a:srgbClr val="FFFFFF"/>
    <a:srgbClr val="0D0D0D"/>
    <a:srgbClr val="000000"/>
    <a:srgbClr val="FCFCFC"/>
    <a:srgbClr val="68736B"/>
    <a:srgbClr val="DAE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816" autoAdjust="0"/>
  </p:normalViewPr>
  <p:slideViewPr>
    <p:cSldViewPr snapToGrid="0" showGuides="1">
      <p:cViewPr varScale="1">
        <p:scale>
          <a:sx n="103" d="100"/>
          <a:sy n="103" d="100"/>
        </p:scale>
        <p:origin x="1560" y="184"/>
      </p:cViewPr>
      <p:guideLst>
        <p:guide orient="horz" pos="227"/>
        <p:guide orient="horz" pos="952"/>
        <p:guide orient="horz" pos="1996"/>
        <p:guide orient="horz" pos="408"/>
        <p:guide pos="6940"/>
        <p:guide pos="1134"/>
        <p:guide pos="6441"/>
        <p:guide pos="3334"/>
        <p:guide pos="3448"/>
        <p:guide pos="2631"/>
        <p:guide pos="2813"/>
        <p:guide pos="363"/>
        <p:guide pos="5262"/>
        <p:guide orient="horz" pos="1814"/>
        <p:guide orient="horz" pos="14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12.03.21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3873-BA08-40A5-BDCC-B6406E6CD4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6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56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4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5745540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068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0658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51451" y="6232627"/>
            <a:ext cx="11465372" cy="89467"/>
            <a:chOff x="36485" y="6594892"/>
            <a:chExt cx="16122687" cy="94683"/>
          </a:xfrm>
        </p:grpSpPr>
        <p:grpSp>
          <p:nvGrpSpPr>
            <p:cNvPr id="15" name="Group 321"/>
            <p:cNvGrpSpPr/>
            <p:nvPr/>
          </p:nvGrpSpPr>
          <p:grpSpPr>
            <a:xfrm>
              <a:off x="36485" y="6600606"/>
              <a:ext cx="12068093" cy="88969"/>
              <a:chOff x="-170626" y="0"/>
              <a:chExt cx="13508082" cy="166915"/>
            </a:xfrm>
          </p:grpSpPr>
          <p:sp>
            <p:nvSpPr>
              <p:cNvPr id="17" name="Parallelogram 322"/>
              <p:cNvSpPr/>
              <p:nvPr/>
            </p:nvSpPr>
            <p:spPr>
              <a:xfrm>
                <a:off x="-170626" y="0"/>
                <a:ext cx="4511619" cy="166915"/>
              </a:xfrm>
              <a:prstGeom prst="parallelogram">
                <a:avLst>
                  <a:gd name="adj" fmla="val 114362"/>
                </a:avLst>
              </a:prstGeom>
              <a:solidFill>
                <a:srgbClr val="6187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Parallelogram 323"/>
              <p:cNvSpPr/>
              <p:nvPr/>
            </p:nvSpPr>
            <p:spPr>
              <a:xfrm>
                <a:off x="4340993" y="0"/>
                <a:ext cx="8996463" cy="166915"/>
              </a:xfrm>
              <a:prstGeom prst="parallelogram">
                <a:avLst>
                  <a:gd name="adj" fmla="val 114362"/>
                </a:avLst>
              </a:pr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Parallelogram 324"/>
            <p:cNvSpPr/>
            <p:nvPr/>
          </p:nvSpPr>
          <p:spPr>
            <a:xfrm>
              <a:off x="12128500" y="6594892"/>
              <a:ext cx="4030672" cy="88969"/>
            </a:xfrm>
            <a:prstGeom prst="parallelogram">
              <a:avLst>
                <a:gd name="adj" fmla="val 114362"/>
              </a:avLst>
            </a:prstGeom>
            <a:solidFill>
              <a:srgbClr val="857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862337"/>
      </p:ext>
    </p:extLst>
  </p:cSld>
  <p:clrMapOvr>
    <a:masterClrMapping/>
  </p:clrMapOvr>
  <p:transition spd="med">
    <p:pull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E5F0A11-E9AE-4A71-B363-96EB8B0DDC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072" y="2005"/>
          <a:ext cx="1998" cy="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E5F0A11-E9AE-4A71-B363-96EB8B0DDC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2" y="2005"/>
                        <a:ext cx="1998" cy="1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E1A479-CB74-4059-BA7E-938F8914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64" y="355398"/>
            <a:ext cx="10809948" cy="371983"/>
          </a:xfrm>
          <a:prstGeom prst="rect">
            <a:avLst/>
          </a:prstGeom>
        </p:spPr>
        <p:txBody>
          <a:bodyPr lIns="68635" tIns="34317" rIns="68635" bIns="34317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0D87B-C596-4EF2-BB74-50F4CE3D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Seite </a:t>
            </a:r>
            <a:fld id="{5B550D02-36FB-DB4F-A0A1-C5C3376DF5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5E09E9-8050-4634-9389-E6469E57AD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0064" y="1596067"/>
            <a:ext cx="10809948" cy="41181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2D658B4-AB48-4B88-98D8-5DA2ED5AB5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1522075" cy="276669"/>
          </a:xfrm>
        </p:spPr>
        <p:txBody>
          <a:bodyPr lIns="217672" tIns="2702" anchor="ctr"/>
          <a:lstStyle>
            <a:lvl1pPr>
              <a:defRPr sz="566" b="1">
                <a:solidFill>
                  <a:schemeClr val="bg2"/>
                </a:solidFill>
              </a:defRPr>
            </a:lvl1pPr>
            <a:lvl2pPr marL="168555" indent="0">
              <a:buNone/>
              <a:defRPr/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723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1889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823723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35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014170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18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204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98282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8556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252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971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60318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71120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9402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8727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537799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6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0449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3850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9388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418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1475931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515832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587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4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9731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368119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1303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439954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69032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391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8602073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6390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04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0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796796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87217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2811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8743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74247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1268659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81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55397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9193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5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9572267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4862549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2587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37645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7474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4480767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18318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60693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3610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65127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354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617957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6840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de-DE"/>
              <a:t>19.10.2020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1416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1" y="2087564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1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548000"/>
            <a:ext cx="9432603" cy="432048"/>
          </a:xfrm>
        </p:spPr>
        <p:txBody>
          <a:bodyPr/>
          <a:lstStyle>
            <a:lvl1pPr marL="0" indent="0" algn="l">
              <a:buNone/>
              <a:defRPr sz="1849" b="0" spc="20" baseline="0">
                <a:solidFill>
                  <a:schemeClr val="accent1"/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1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1"/>
            <a:ext cx="9433088" cy="431903"/>
          </a:xfrm>
        </p:spPr>
        <p:txBody>
          <a:bodyPr/>
          <a:lstStyle>
            <a:lvl1pPr>
              <a:defRPr sz="2499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404624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230778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1" y="1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6" y="1044000"/>
            <a:ext cx="9432603" cy="432048"/>
          </a:xfrm>
        </p:spPr>
        <p:txBody>
          <a:bodyPr/>
          <a:lstStyle>
            <a:lvl1pPr marL="0" indent="0" algn="l">
              <a:buNone/>
              <a:defRPr sz="1849" b="0" spc="20" baseline="0">
                <a:solidFill>
                  <a:schemeClr val="bg1"/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1"/>
            <a:ext cx="9433088" cy="431903"/>
          </a:xfrm>
        </p:spPr>
        <p:txBody>
          <a:bodyPr/>
          <a:lstStyle>
            <a:lvl1pPr>
              <a:defRPr sz="2499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1" y="396001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799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7342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9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59535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5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108" indent="0">
              <a:buNone/>
              <a:defRPr sz="1999" b="1"/>
            </a:lvl2pPr>
            <a:lvl3pPr marL="914216" indent="0">
              <a:buNone/>
              <a:defRPr sz="1800" b="1"/>
            </a:lvl3pPr>
            <a:lvl4pPr marL="1371324" indent="0">
              <a:buNone/>
              <a:defRPr sz="1600" b="1"/>
            </a:lvl4pPr>
            <a:lvl5pPr marL="1828432" indent="0">
              <a:buNone/>
              <a:defRPr sz="1600" b="1"/>
            </a:lvl5pPr>
            <a:lvl6pPr marL="2285540" indent="0">
              <a:buNone/>
              <a:defRPr sz="1600" b="1"/>
            </a:lvl6pPr>
            <a:lvl7pPr marL="2742648" indent="0">
              <a:buNone/>
              <a:defRPr sz="1600" b="1"/>
            </a:lvl7pPr>
            <a:lvl8pPr marL="3199756" indent="0">
              <a:buNone/>
              <a:defRPr sz="1600" b="1"/>
            </a:lvl8pPr>
            <a:lvl9pPr marL="3656864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5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108" indent="0">
              <a:buNone/>
              <a:defRPr sz="1999" b="1"/>
            </a:lvl2pPr>
            <a:lvl3pPr marL="914216" indent="0">
              <a:buNone/>
              <a:defRPr sz="1800" b="1"/>
            </a:lvl3pPr>
            <a:lvl4pPr marL="1371324" indent="0">
              <a:buNone/>
              <a:defRPr sz="1600" b="1"/>
            </a:lvl4pPr>
            <a:lvl5pPr marL="1828432" indent="0">
              <a:buNone/>
              <a:defRPr sz="1600" b="1"/>
            </a:lvl5pPr>
            <a:lvl6pPr marL="2285540" indent="0">
              <a:buNone/>
              <a:defRPr sz="1600" b="1"/>
            </a:lvl6pPr>
            <a:lvl7pPr marL="2742648" indent="0">
              <a:buNone/>
              <a:defRPr sz="1600" b="1"/>
            </a:lvl7pPr>
            <a:lvl8pPr marL="3199756" indent="0">
              <a:buNone/>
              <a:defRPr sz="1600" b="1"/>
            </a:lvl8pPr>
            <a:lvl9pPr marL="3656864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6279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70812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66476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5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1" y="647800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3971" indent="-143971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3971" indent="-143971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7942" indent="-143971">
              <a:lnSpc>
                <a:spcPct val="120000"/>
              </a:lnSpc>
              <a:spcAft>
                <a:spcPts val="0"/>
              </a:spcAft>
              <a:defRPr sz="1399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85229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012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199"/>
            </a:lvl1pPr>
            <a:lvl2pPr marL="457108" indent="0">
              <a:buNone/>
              <a:defRPr sz="2800"/>
            </a:lvl2pPr>
            <a:lvl3pPr marL="914216" indent="0">
              <a:buNone/>
              <a:defRPr sz="2399"/>
            </a:lvl3pPr>
            <a:lvl4pPr marL="1371324" indent="0">
              <a:buNone/>
              <a:defRPr sz="1999"/>
            </a:lvl4pPr>
            <a:lvl5pPr marL="1828432" indent="0">
              <a:buNone/>
              <a:defRPr sz="1999"/>
            </a:lvl5pPr>
            <a:lvl6pPr marL="2285540" indent="0">
              <a:buNone/>
              <a:defRPr sz="1999"/>
            </a:lvl6pPr>
            <a:lvl7pPr marL="2742648" indent="0">
              <a:buNone/>
              <a:defRPr sz="1999"/>
            </a:lvl7pPr>
            <a:lvl8pPr marL="3199756" indent="0">
              <a:buNone/>
              <a:defRPr sz="1999"/>
            </a:lvl8pPr>
            <a:lvl9pPr marL="3656864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1999" b="0"/>
            </a:lvl1pPr>
            <a:lvl2pPr marL="457108" indent="0">
              <a:buNone/>
              <a:defRPr sz="1200"/>
            </a:lvl2pPr>
            <a:lvl3pPr marL="914216" indent="0">
              <a:buNone/>
              <a:defRPr sz="1000"/>
            </a:lvl3pPr>
            <a:lvl4pPr marL="1371324" indent="0">
              <a:buNone/>
              <a:defRPr sz="900"/>
            </a:lvl4pPr>
            <a:lvl5pPr marL="1828432" indent="0">
              <a:buNone/>
              <a:defRPr sz="900"/>
            </a:lvl5pPr>
            <a:lvl6pPr marL="2285540" indent="0">
              <a:buNone/>
              <a:defRPr sz="900"/>
            </a:lvl6pPr>
            <a:lvl7pPr marL="2742648" indent="0">
              <a:buNone/>
              <a:defRPr sz="900"/>
            </a:lvl7pPr>
            <a:lvl8pPr marL="3199756" indent="0">
              <a:buNone/>
              <a:defRPr sz="900"/>
            </a:lvl8pPr>
            <a:lvl9pPr marL="3656864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1" y="647800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8392830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7914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1637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1" y="395999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83681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3971" indent="-143971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3971" indent="-143971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7942" indent="-143971">
              <a:lnSpc>
                <a:spcPct val="120000"/>
              </a:lnSpc>
              <a:spcAft>
                <a:spcPts val="0"/>
              </a:spcAft>
              <a:defRPr sz="1399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0804111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9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1" y="360364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499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1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9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1" y="2087564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3176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626692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8604528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0085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1501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88090567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9569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3412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6581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1358849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9232009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3326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3829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02728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178951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84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0732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746420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2504200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261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6590626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030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080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7383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335127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255188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30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94465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2801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263937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51077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2439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2641726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4947932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9506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09217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4878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2258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79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3887584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8873518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5405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0999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87940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9150261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58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9667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058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284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61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408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500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006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143F-636B-4446-9784-394F44F07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1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20100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3463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99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38774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110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222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254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136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706042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5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656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081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327656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52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59938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2436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13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848774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97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451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086239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648637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38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38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5645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896026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9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01916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93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30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4817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288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955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4689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207580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27792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59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602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78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619659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2716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143F-636B-4446-9784-394F44F07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534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74171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425116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91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84334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931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211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2144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00090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9174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8325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240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89817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382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6104" y="112839"/>
            <a:ext cx="10369868" cy="362675"/>
          </a:xfrm>
        </p:spPr>
        <p:txBody>
          <a:bodyPr/>
          <a:lstStyle/>
          <a:p>
            <a:r>
              <a:rPr lang="de-DE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104" y="660018"/>
            <a:ext cx="10369868" cy="512863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01145" y="6102992"/>
            <a:ext cx="7026819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485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18277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761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64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315613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0072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083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815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631814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821300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763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737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4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18" Type="http://schemas.openxmlformats.org/officeDocument/2006/relationships/tags" Target="../tags/tag18.xml"/><Relationship Id="rId3" Type="http://schemas.openxmlformats.org/officeDocument/2006/relationships/slideLayout" Target="../slideLayouts/slideLayout135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17" Type="http://schemas.openxmlformats.org/officeDocument/2006/relationships/tags" Target="../tags/tag17.xml"/><Relationship Id="rId2" Type="http://schemas.openxmlformats.org/officeDocument/2006/relationships/slideLayout" Target="../slideLayouts/slideLayout134.xml"/><Relationship Id="rId16" Type="http://schemas.openxmlformats.org/officeDocument/2006/relationships/vmlDrawing" Target="../drawings/vmlDrawing9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theme" Target="../theme/theme10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42.xml"/><Relationship Id="rId19" Type="http://schemas.openxmlformats.org/officeDocument/2006/relationships/oleObject" Target="../embeddings/oleObject9.bin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6.xml"/><Relationship Id="rId22" Type="http://schemas.openxmlformats.org/officeDocument/2006/relationships/image" Target="../media/image3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18" Type="http://schemas.openxmlformats.org/officeDocument/2006/relationships/tags" Target="../tags/tag19.xml"/><Relationship Id="rId3" Type="http://schemas.openxmlformats.org/officeDocument/2006/relationships/slideLayout" Target="../slideLayouts/slideLayout149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17" Type="http://schemas.openxmlformats.org/officeDocument/2006/relationships/vmlDrawing" Target="../drawings/vmlDrawing10.vml"/><Relationship Id="rId2" Type="http://schemas.openxmlformats.org/officeDocument/2006/relationships/slideLayout" Target="../slideLayouts/slideLayout148.xml"/><Relationship Id="rId16" Type="http://schemas.openxmlformats.org/officeDocument/2006/relationships/theme" Target="../theme/theme11.xml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61.xml"/><Relationship Id="rId23" Type="http://schemas.openxmlformats.org/officeDocument/2006/relationships/image" Target="../media/image3.wmf"/><Relationship Id="rId10" Type="http://schemas.openxmlformats.org/officeDocument/2006/relationships/slideLayout" Target="../slideLayouts/slideLayout156.xml"/><Relationship Id="rId19" Type="http://schemas.openxmlformats.org/officeDocument/2006/relationships/tags" Target="../tags/tag20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Relationship Id="rId22" Type="http://schemas.openxmlformats.org/officeDocument/2006/relationships/image" Target="../media/image2.w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4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63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7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tags" Target="../tags/tag22.xml"/><Relationship Id="rId3" Type="http://schemas.openxmlformats.org/officeDocument/2006/relationships/slideLayout" Target="../slideLayouts/slideLayout178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tags" Target="../tags/tag21.xml"/><Relationship Id="rId2" Type="http://schemas.openxmlformats.org/officeDocument/2006/relationships/slideLayout" Target="../slideLayouts/slideLayout177.xml"/><Relationship Id="rId16" Type="http://schemas.openxmlformats.org/officeDocument/2006/relationships/vmlDrawing" Target="../drawings/vmlDrawing11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5" Type="http://schemas.openxmlformats.org/officeDocument/2006/relationships/theme" Target="../theme/theme13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85.xml"/><Relationship Id="rId19" Type="http://schemas.openxmlformats.org/officeDocument/2006/relationships/oleObject" Target="../embeddings/oleObject11.bin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image" Target="../media/image3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202.xml"/><Relationship Id="rId18" Type="http://schemas.openxmlformats.org/officeDocument/2006/relationships/tags" Target="../tags/tag24.xml"/><Relationship Id="rId3" Type="http://schemas.openxmlformats.org/officeDocument/2006/relationships/slideLayout" Target="../slideLayouts/slideLayout192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96.xml"/><Relationship Id="rId12" Type="http://schemas.openxmlformats.org/officeDocument/2006/relationships/slideLayout" Target="../slideLayouts/slideLayout201.xml"/><Relationship Id="rId17" Type="http://schemas.openxmlformats.org/officeDocument/2006/relationships/tags" Target="../tags/tag23.xml"/><Relationship Id="rId2" Type="http://schemas.openxmlformats.org/officeDocument/2006/relationships/slideLayout" Target="../slideLayouts/slideLayout191.xml"/><Relationship Id="rId16" Type="http://schemas.openxmlformats.org/officeDocument/2006/relationships/vmlDrawing" Target="../drawings/vmlDrawing12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5" Type="http://schemas.openxmlformats.org/officeDocument/2006/relationships/theme" Target="../theme/theme14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99.xml"/><Relationship Id="rId19" Type="http://schemas.openxmlformats.org/officeDocument/2006/relationships/oleObject" Target="../embeddings/oleObject12.bin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203.xml"/><Relationship Id="rId22" Type="http://schemas.openxmlformats.org/officeDocument/2006/relationships/image" Target="../media/image3.w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slideLayout" Target="../slideLayouts/slideLayout216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5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05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vmlDrawing" Target="../drawings/vmlDrawing2.v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3.wmf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2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31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39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image" Target="../media/image3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46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45.xml"/><Relationship Id="rId16" Type="http://schemas.openxmlformats.org/officeDocument/2006/relationships/vmlDrawing" Target="../drawings/vmlDrawing4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4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53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image" Target="../media/image3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vmlDrawing" Target="../drawings/vmlDrawing5.vml"/><Relationship Id="rId2" Type="http://schemas.openxmlformats.org/officeDocument/2006/relationships/slideLayout" Target="../slideLayouts/slideLayout59.xml"/><Relationship Id="rId16" Type="http://schemas.openxmlformats.org/officeDocument/2006/relationships/theme" Target="../theme/theme5.xml"/><Relationship Id="rId20" Type="http://schemas.openxmlformats.org/officeDocument/2006/relationships/oleObject" Target="../embeddings/oleObject5.bin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image" Target="../media/image3.wmf"/><Relationship Id="rId10" Type="http://schemas.openxmlformats.org/officeDocument/2006/relationships/slideLayout" Target="../slideLayouts/slideLayout67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2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74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0.xml"/><Relationship Id="rId21" Type="http://schemas.openxmlformats.org/officeDocument/2006/relationships/image" Target="../media/image4.wmf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image" Target="../media/image3.wmf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107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106.xml"/><Relationship Id="rId16" Type="http://schemas.openxmlformats.org/officeDocument/2006/relationships/vmlDrawing" Target="../drawings/vmlDrawing7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theme" Target="../theme/theme8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14.xml"/><Relationship Id="rId19" Type="http://schemas.openxmlformats.org/officeDocument/2006/relationships/oleObject" Target="../embeddings/oleObject7.bin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image" Target="../media/image3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tags" Target="../tags/tag16.xml"/><Relationship Id="rId3" Type="http://schemas.openxmlformats.org/officeDocument/2006/relationships/slideLayout" Target="../slideLayouts/slideLayout121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120.xml"/><Relationship Id="rId16" Type="http://schemas.openxmlformats.org/officeDocument/2006/relationships/vmlDrawing" Target="../drawings/vmlDrawing8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theme" Target="../theme/theme9.xml"/><Relationship Id="rId23" Type="http://schemas.openxmlformats.org/officeDocument/2006/relationships/image" Target="../media/image4.wmf"/><Relationship Id="rId10" Type="http://schemas.openxmlformats.org/officeDocument/2006/relationships/slideLayout" Target="../slideLayouts/slideLayout128.xml"/><Relationship Id="rId19" Type="http://schemas.openxmlformats.org/officeDocument/2006/relationships/oleObject" Target="../embeddings/oleObject8.bin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275353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835114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5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505383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think-cell Folie" r:id="rId20" imgW="174" imgH="174" progId="TCLayout.ActiveDocument.1">
                  <p:embed/>
                </p:oleObj>
              </mc:Choice>
              <mc:Fallback>
                <p:oleObj name="think-cell Folie" r:id="rId20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1" y="647800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1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9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0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</p:sldLayoutIdLst>
  <p:hf hdr="0"/>
  <p:txStyles>
    <p:titleStyle>
      <a:lvl1pPr algn="l" defTabSz="914216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216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399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216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399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1949" indent="-251949" algn="l" defTabSz="914216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399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1913" indent="-179964" algn="l" defTabSz="914216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7870" indent="-179964" algn="l" defTabSz="914216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1999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094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2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0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417" indent="-228554" algn="l" defTabSz="914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2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0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8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6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4" algn="l" defTabSz="9142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67148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79770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0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BEB842C3-2695-4E20-A235-BFF127443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think-cell Folie" r:id="rId20" imgW="174" imgH="174" progId="TCLayout.ActiveDocument.1">
                  <p:embed/>
                </p:oleObj>
              </mc:Choice>
              <mc:Fallback>
                <p:oleObj name="think-cell Folie" r:id="rId20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BEB842C3-2695-4E20-A235-BFF127443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C55B99FE-7B07-4C21-BCD3-11053DC38B4B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2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E85771B3-ED47-48CB-A8E9-4529FDE24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811167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E85771B3-ED47-48CB-A8E9-4529FDE24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52F9F71-E35F-46D0-9181-32C1BA85DA41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932850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6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7B419A72-E763-429A-9111-C9D8A7696C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616885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think-cell Folie" r:id="rId20" imgW="174" imgH="174" progId="TCLayout.ActiveDocument.1">
                  <p:embed/>
                </p:oleObj>
              </mc:Choice>
              <mc:Fallback>
                <p:oleObj name="think-cell Folie" r:id="rId20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7B419A72-E763-429A-9111-C9D8A7696C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7332018-589D-4796-8CC6-1EFDDA69EC3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1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8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9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9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/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2" r:id="rId16"/>
    <p:sldLayoutId id="2147483863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0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1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1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288195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3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A5D2CF1-2361-4094-B45C-53183B78C6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2730191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think-cell Folie" r:id="rId19" imgW="174" imgH="174" progId="TCLayout.ActiveDocument.1">
                  <p:embed/>
                </p:oleObj>
              </mc:Choice>
              <mc:Fallback>
                <p:oleObj name="think-cell Folie" r:id="rId19" imgW="174" imgH="174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A5D2CF1-2361-4094-B45C-53183B78C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4220360-A00A-49BA-B2EF-AE5246199326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100" b="0" i="0" baseline="0">
              <a:latin typeface="Open Sans" panose="020B0606030504020204" pitchFamily="34" charset="0"/>
              <a:ea typeface="+mj-ea"/>
              <a:cs typeface="+mj-cs"/>
              <a:sym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19.10.2020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>
                <a:solidFill>
                  <a:srgbClr val="006EC7"/>
                </a:solidFill>
              </a:rPr>
              <a:t>adesso SE – Aufbau Infrastruktur FLAKE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>
                <a:solidFill>
                  <a:srgbClr val="006EC7"/>
                </a:solidFill>
              </a:rPr>
              <a:pPr/>
              <a:t>‹Nr.›</a:t>
            </a:fld>
            <a:endParaRPr lang="de-DE">
              <a:solidFill>
                <a:srgbClr val="006EC7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1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22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23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23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96307" y="2717528"/>
            <a:ext cx="9433088" cy="431903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DZ BANK – Repository Struktur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B6D7ED-0709-4E8D-B02E-D229934DD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1" y="85765"/>
            <a:ext cx="3079890" cy="9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6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7E3BE-ADED-4BA4-A6A0-D935A13F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Gewünschte Verzeichnisstruktur (CI </a:t>
            </a:r>
            <a:r>
              <a:rPr lang="de-DE" dirty="0" err="1"/>
              <a:t>branch</a:t>
            </a:r>
            <a:r>
              <a:rPr lang="de-DE" dirty="0"/>
              <a:t>): Ziel = Eine </a:t>
            </a:r>
            <a:r>
              <a:rPr lang="de-DE" dirty="0" err="1"/>
              <a:t>jar</a:t>
            </a:r>
            <a:r>
              <a:rPr lang="de-DE" dirty="0"/>
              <a:t>-Datei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B9B305-8BBE-49E7-BADD-8AB20C0D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5CC9F-CBC8-431A-BCB3-795F5356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46547-9E75-4519-86E4-2DB1EB19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0883A2-65E9-4F0D-A98B-627D0BAA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1" y="1605504"/>
            <a:ext cx="2306767" cy="388833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CE2C827-884E-45AE-86E8-509BE72DFE0C}"/>
              </a:ext>
            </a:extLst>
          </p:cNvPr>
          <p:cNvCxnSpPr/>
          <p:nvPr/>
        </p:nvCxnSpPr>
        <p:spPr>
          <a:xfrm>
            <a:off x="1331757" y="2854712"/>
            <a:ext cx="224406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CCC3E94-D5BA-4082-99F3-3EA2BA7C458D}"/>
              </a:ext>
            </a:extLst>
          </p:cNvPr>
          <p:cNvSpPr txBox="1"/>
          <p:nvPr/>
        </p:nvSpPr>
        <p:spPr>
          <a:xfrm>
            <a:off x="3645738" y="2762379"/>
            <a:ext cx="91210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 err="1"/>
              <a:t>zip</a:t>
            </a:r>
            <a:r>
              <a:rPr lang="de-DE" sz="1200" b="1" dirty="0"/>
              <a:t> benötigt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95215A-1779-4863-BC5D-D970F9E46D7F}"/>
              </a:ext>
            </a:extLst>
          </p:cNvPr>
          <p:cNvCxnSpPr>
            <a:cxnSpLocks/>
          </p:cNvCxnSpPr>
          <p:nvPr/>
        </p:nvCxnSpPr>
        <p:spPr>
          <a:xfrm>
            <a:off x="1223962" y="3728224"/>
            <a:ext cx="235186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847BEB4-CE9C-4AD7-9C99-ACDC87F26B06}"/>
              </a:ext>
            </a:extLst>
          </p:cNvPr>
          <p:cNvSpPr txBox="1"/>
          <p:nvPr/>
        </p:nvSpPr>
        <p:spPr>
          <a:xfrm>
            <a:off x="3595180" y="3635891"/>
            <a:ext cx="1925334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Wildwuchs an Versionen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15622BC-7EA1-4D35-ADBF-F52D6E12F484}"/>
              </a:ext>
            </a:extLst>
          </p:cNvPr>
          <p:cNvCxnSpPr/>
          <p:nvPr/>
        </p:nvCxnSpPr>
        <p:spPr>
          <a:xfrm>
            <a:off x="1872000" y="4735551"/>
            <a:ext cx="172318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F506FF8-34B5-4321-97AA-589B4EB8E684}"/>
              </a:ext>
            </a:extLst>
          </p:cNvPr>
          <p:cNvSpPr txBox="1"/>
          <p:nvPr/>
        </p:nvSpPr>
        <p:spPr>
          <a:xfrm>
            <a:off x="3469934" y="4578381"/>
            <a:ext cx="805214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Übergabepfad bei </a:t>
            </a:r>
            <a:r>
              <a:rPr lang="de-DE" sz="1200" b="1" dirty="0" err="1"/>
              <a:t>spark-submit</a:t>
            </a:r>
            <a:r>
              <a:rPr lang="de-DE" sz="1200" b="1" dirty="0"/>
              <a:t> oder </a:t>
            </a:r>
            <a:r>
              <a:rPr lang="de-DE" sz="1200" b="1" dirty="0" err="1"/>
              <a:t>cloud</a:t>
            </a:r>
            <a:r>
              <a:rPr lang="de-DE" sz="1200" b="1" dirty="0"/>
              <a:t> </a:t>
            </a:r>
            <a:r>
              <a:rPr lang="de-DE" sz="1200" b="1" dirty="0" err="1"/>
              <a:t>functions</a:t>
            </a:r>
            <a:r>
              <a:rPr lang="de-DE" sz="1200" b="1" dirty="0"/>
              <a:t> enthält unnötigen Ballast (komplettes Projekt)</a:t>
            </a:r>
          </a:p>
          <a:p>
            <a:pPr algn="ctr"/>
            <a:r>
              <a:rPr lang="de-DE" sz="1200" b="1" dirty="0" err="1"/>
              <a:t>class</a:t>
            </a:r>
            <a:r>
              <a:rPr lang="de-DE" sz="1200" b="1" dirty="0"/>
              <a:t> </a:t>
            </a:r>
            <a:r>
              <a:rPr lang="de-DE" sz="1200" b="1" dirty="0" err="1"/>
              <a:t>path</a:t>
            </a:r>
            <a:r>
              <a:rPr lang="de-DE" sz="1200" b="1" dirty="0"/>
              <a:t> enthält Dateien, die nicht zur Ausführung benötigt werden und Konflikte verursachen können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DB434E-C8B7-40BA-A0FF-4C710EB69A6A}"/>
              </a:ext>
            </a:extLst>
          </p:cNvPr>
          <p:cNvSpPr txBox="1"/>
          <p:nvPr/>
        </p:nvSpPr>
        <p:spPr>
          <a:xfrm>
            <a:off x="719999" y="5493834"/>
            <a:ext cx="67326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pom.xml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D2199AC-49BF-4B70-8CB5-47F4DB415857}"/>
              </a:ext>
            </a:extLst>
          </p:cNvPr>
          <p:cNvCxnSpPr>
            <a:cxnSpLocks/>
          </p:cNvCxnSpPr>
          <p:nvPr/>
        </p:nvCxnSpPr>
        <p:spPr>
          <a:xfrm flipV="1">
            <a:off x="1459405" y="5586167"/>
            <a:ext cx="2135775" cy="371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7CF1C67-98AA-475C-A390-D5AAA5106B19}"/>
              </a:ext>
            </a:extLst>
          </p:cNvPr>
          <p:cNvSpPr txBox="1"/>
          <p:nvPr/>
        </p:nvSpPr>
        <p:spPr>
          <a:xfrm>
            <a:off x="4225578" y="5451893"/>
            <a:ext cx="631762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200" b="1" dirty="0"/>
              <a:t>Konflikte mit </a:t>
            </a:r>
            <a:r>
              <a:rPr lang="de-DE" sz="1200" b="1" dirty="0" err="1"/>
              <a:t>Dependencies</a:t>
            </a:r>
            <a:r>
              <a:rPr lang="de-DE" sz="1200" b="1" dirty="0"/>
              <a:t>, aufwändige Wartbarkeit, </a:t>
            </a:r>
            <a:r>
              <a:rPr lang="de-DE" sz="1200" b="1" dirty="0" err="1"/>
              <a:t>build</a:t>
            </a:r>
            <a:r>
              <a:rPr lang="de-DE" sz="1200" b="1" dirty="0"/>
              <a:t>-Prozess wird sehr komplex </a:t>
            </a:r>
          </a:p>
          <a:p>
            <a:pPr algn="ctr"/>
            <a:r>
              <a:rPr lang="de-DE" sz="1200" b="1" dirty="0"/>
              <a:t>(Mix aus </a:t>
            </a:r>
            <a:r>
              <a:rPr lang="de-DE" sz="1200" b="1" dirty="0" err="1"/>
              <a:t>jar</a:t>
            </a:r>
            <a:r>
              <a:rPr lang="de-DE" sz="1200" b="1" dirty="0"/>
              <a:t>, </a:t>
            </a:r>
            <a:r>
              <a:rPr lang="de-DE" sz="1200" b="1" dirty="0" err="1"/>
              <a:t>zip</a:t>
            </a:r>
            <a:r>
              <a:rPr lang="de-DE" sz="1200" b="1" dirty="0"/>
              <a:t>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07D182A-1E29-4581-86DD-04668B3A9ABB}"/>
              </a:ext>
            </a:extLst>
          </p:cNvPr>
          <p:cNvCxnSpPr>
            <a:cxnSpLocks/>
          </p:cNvCxnSpPr>
          <p:nvPr/>
        </p:nvCxnSpPr>
        <p:spPr>
          <a:xfrm>
            <a:off x="1543630" y="4218878"/>
            <a:ext cx="2051550" cy="43837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7">
            <a:extLst>
              <a:ext uri="{FF2B5EF4-FFF2-40B4-BE49-F238E27FC236}">
                <a16:creationId xmlns:a16="http://schemas.microsoft.com/office/drawing/2014/main" id="{8059E6D1-083E-CB4D-AC7F-D2F892B1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47026"/>
              </p:ext>
            </p:extLst>
          </p:nvPr>
        </p:nvGraphicFramePr>
        <p:xfrm>
          <a:off x="5868321" y="1148121"/>
          <a:ext cx="53052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40">
                  <a:extLst>
                    <a:ext uri="{9D8B030D-6E8A-4147-A177-3AD203B41FA5}">
                      <a16:colId xmlns:a16="http://schemas.microsoft.com/office/drawing/2014/main" val="2068643604"/>
                    </a:ext>
                  </a:extLst>
                </a:gridCol>
                <a:gridCol w="2652640">
                  <a:extLst>
                    <a:ext uri="{9D8B030D-6E8A-4147-A177-3AD203B41FA5}">
                      <a16:colId xmlns:a16="http://schemas.microsoft.com/office/drawing/2014/main" val="1012165327"/>
                    </a:ext>
                  </a:extLst>
                </a:gridCol>
              </a:tblGrid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22422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einfache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Wildwuchs an Versionen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94783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einfache Integrationstests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Konflikte mit </a:t>
                      </a:r>
                      <a:r>
                        <a:rPr lang="de-DE" dirty="0" err="1"/>
                        <a:t>Dependencies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2518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pom.xml</a:t>
                      </a:r>
                      <a:r>
                        <a:rPr lang="de-DE" dirty="0"/>
                        <a:t> groß / unübersichtlich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7157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Artefakte beinhalten viel Ballast (komplettes Projekt)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2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2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7E3BE-ADED-4BA4-A6A0-D935A13F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Vorgeschlagene Verzeichnisstruktur: Ziel = Modularer </a:t>
            </a:r>
            <a:r>
              <a:rPr lang="de-DE" dirty="0" err="1"/>
              <a:t>Build</a:t>
            </a:r>
            <a:r>
              <a:rPr lang="de-DE" dirty="0"/>
              <a:t>-Prozess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B9B305-8BBE-49E7-BADD-8AB20C0D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5CC9F-CBC8-431A-BCB3-795F5356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adesso SE – Aufbau Infrastruktur FLAKE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46547-9E75-4519-86E4-2DB1EB19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F9800-79BC-4948-BBBA-B0AB3F43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18" y="1339536"/>
            <a:ext cx="2986683" cy="4422311"/>
          </a:xfrm>
          <a:prstGeom prst="rect">
            <a:avLst/>
          </a:prstGeom>
        </p:spPr>
      </p:pic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9BD667F7-92B3-4262-A2A9-ECE1B6148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59748"/>
              </p:ext>
            </p:extLst>
          </p:nvPr>
        </p:nvGraphicFramePr>
        <p:xfrm>
          <a:off x="4261447" y="1339536"/>
          <a:ext cx="603189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949">
                  <a:extLst>
                    <a:ext uri="{9D8B030D-6E8A-4147-A177-3AD203B41FA5}">
                      <a16:colId xmlns:a16="http://schemas.microsoft.com/office/drawing/2014/main" val="2068643604"/>
                    </a:ext>
                  </a:extLst>
                </a:gridCol>
                <a:gridCol w="3015949">
                  <a:extLst>
                    <a:ext uri="{9D8B030D-6E8A-4147-A177-3AD203B41FA5}">
                      <a16:colId xmlns:a16="http://schemas.microsoft.com/office/drawing/2014/main" val="1012165327"/>
                    </a:ext>
                  </a:extLst>
                </a:gridCol>
              </a:tblGrid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22422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Trennung von WIE (Source Code) und WAS (Terraform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viele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-Pipelines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94783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r>
                        <a:rPr lang="de-DE" dirty="0"/>
                        <a:t>Artefakte-</a:t>
                      </a:r>
                      <a:r>
                        <a:rPr lang="de-DE" dirty="0" err="1"/>
                        <a:t>unabhänige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Versionierung</a:t>
                      </a:r>
                      <a:r>
                        <a:rPr lang="de-DE" dirty="0"/>
                        <a:t>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2518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7157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28828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19452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75351"/>
                  </a:ext>
                </a:extLst>
              </a:tr>
              <a:tr h="2476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7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40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8189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jjlOiqzIZILjLpvaDx1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KZzOdCFtdgG_fI3TzjY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AvTHKPg7PfXtGWu7sc2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ZTVyPoB.fbiD0sUz7JMA"/>
</p:tagLst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0.xml><?xml version="1.0" encoding="utf-8"?>
<a:theme xmlns:a="http://schemas.openxmlformats.org/drawingml/2006/main" name="21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1.xml><?xml version="1.0" encoding="utf-8"?>
<a:theme xmlns:a="http://schemas.openxmlformats.org/drawingml/2006/main" name="10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2.xml><?xml version="1.0" encoding="utf-8"?>
<a:theme xmlns:a="http://schemas.openxmlformats.org/drawingml/2006/main" name="22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3.xml><?xml version="1.0" encoding="utf-8"?>
<a:theme xmlns:a="http://schemas.openxmlformats.org/drawingml/2006/main" name="23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4.xml><?xml version="1.0" encoding="utf-8"?>
<a:theme xmlns:a="http://schemas.openxmlformats.org/drawingml/2006/main" name="12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5.xml><?xml version="1.0" encoding="utf-8"?>
<a:theme xmlns:a="http://schemas.openxmlformats.org/drawingml/2006/main" name="5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1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3.xml><?xml version="1.0" encoding="utf-8"?>
<a:theme xmlns:a="http://schemas.openxmlformats.org/drawingml/2006/main" name="3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4.xml><?xml version="1.0" encoding="utf-8"?>
<a:theme xmlns:a="http://schemas.openxmlformats.org/drawingml/2006/main" name="15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5.xml><?xml version="1.0" encoding="utf-8"?>
<a:theme xmlns:a="http://schemas.openxmlformats.org/drawingml/2006/main" name="6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5098"/>
          </a:schemeClr>
        </a:solidFill>
        <a:ln>
          <a:solidFill>
            <a:schemeClr val="accent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6.xml><?xml version="1.0" encoding="utf-8"?>
<a:theme xmlns:a="http://schemas.openxmlformats.org/drawingml/2006/main" name="8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7.xml><?xml version="1.0" encoding="utf-8"?>
<a:theme xmlns:a="http://schemas.openxmlformats.org/drawingml/2006/main" name="9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8.xml><?xml version="1.0" encoding="utf-8"?>
<a:theme xmlns:a="http://schemas.openxmlformats.org/drawingml/2006/main" name="16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9.xml><?xml version="1.0" encoding="utf-8"?>
<a:theme xmlns:a="http://schemas.openxmlformats.org/drawingml/2006/main" name="19_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yperlink xmlns="5945c407-0757-4df6-8c4a-6c977f0dfe4c">
      <Url xsi:nil="true"/>
      <Description xsi:nil="true"/>
    </Hyper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81997E16230C46BB2D82801A7CEF71" ma:contentTypeVersion="13" ma:contentTypeDescription="Ein neues Dokument erstellen." ma:contentTypeScope="" ma:versionID="dd1328652bd55ee926ca591425b21bcf">
  <xsd:schema xmlns:xsd="http://www.w3.org/2001/XMLSchema" xmlns:xs="http://www.w3.org/2001/XMLSchema" xmlns:p="http://schemas.microsoft.com/office/2006/metadata/properties" xmlns:ns2="5945c407-0757-4df6-8c4a-6c977f0dfe4c" xmlns:ns3="1a5effe4-e61f-42e6-b439-2d91e35a1401" targetNamespace="http://schemas.microsoft.com/office/2006/metadata/properties" ma:root="true" ma:fieldsID="bb4365d5218c0c29552c448dbb6b6a9c" ns2:_="" ns3:_="">
    <xsd:import namespace="5945c407-0757-4df6-8c4a-6c977f0dfe4c"/>
    <xsd:import namespace="1a5effe4-e61f-42e6-b439-2d91e35a14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Hyperlink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5c407-0757-4df6-8c4a-6c977f0df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Hyperlink" ma:index="18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effe4-e61f-42e6-b439-2d91e35a140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C6447A-A201-4164-A14D-D5ABC63365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ADF0A8-FFDA-4C23-86F0-00A9B58EBE0E}">
  <ds:schemaRefs>
    <ds:schemaRef ds:uri="http://schemas.microsoft.com/office/infopath/2007/PartnerControls"/>
    <ds:schemaRef ds:uri="http://schemas.microsoft.com/office/2006/metadata/properties"/>
    <ds:schemaRef ds:uri="1a5effe4-e61f-42e6-b439-2d91e35a1401"/>
    <ds:schemaRef ds:uri="http://schemas.microsoft.com/office/2006/documentManagement/types"/>
    <ds:schemaRef ds:uri="http://www.w3.org/XML/1998/namespace"/>
    <ds:schemaRef ds:uri="5945c407-0757-4df6-8c4a-6c977f0dfe4c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F0A0C2A-1E3A-41C9-9729-386D9EA1ABFE}">
  <ds:schemaRefs>
    <ds:schemaRef ds:uri="1a5effe4-e61f-42e6-b439-2d91e35a1401"/>
    <ds:schemaRef ds:uri="5945c407-0757-4df6-8c4a-6c977f0dfe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ADESSO-2016</Template>
  <TotalTime>0</TotalTime>
  <Words>141</Words>
  <Application>Microsoft Macintosh PowerPoint</Application>
  <PresentationFormat>Benutzerdefiniert</PresentationFormat>
  <Paragraphs>31</Paragraphs>
  <Slides>3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15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25" baseType="lpstr">
      <vt:lpstr>Arial</vt:lpstr>
      <vt:lpstr>Open Sans</vt:lpstr>
      <vt:lpstr>Open Sans Semibold</vt:lpstr>
      <vt:lpstr>Symbol</vt:lpstr>
      <vt:lpstr>Wingdings</vt:lpstr>
      <vt:lpstr>ADESSO-2016</vt:lpstr>
      <vt:lpstr>2_ADESSO-2016</vt:lpstr>
      <vt:lpstr>3_ADESSO-2016</vt:lpstr>
      <vt:lpstr>15_ADESSO-2016</vt:lpstr>
      <vt:lpstr>6_ADESSO-2016</vt:lpstr>
      <vt:lpstr>8_ADESSO-2016</vt:lpstr>
      <vt:lpstr>9_ADESSO-2016</vt:lpstr>
      <vt:lpstr>16_ADESSO-2016</vt:lpstr>
      <vt:lpstr>19_ADESSO-2016</vt:lpstr>
      <vt:lpstr>21_ADESSO-2016</vt:lpstr>
      <vt:lpstr>10_ADESSO-2016</vt:lpstr>
      <vt:lpstr>22_ADESSO-2016</vt:lpstr>
      <vt:lpstr>23_ADESSO-2016</vt:lpstr>
      <vt:lpstr>12_ADESSO-2016</vt:lpstr>
      <vt:lpstr>5_ADESSO-2016</vt:lpstr>
      <vt:lpstr>think-cell Folie</vt:lpstr>
      <vt:lpstr>think-cell Slide</vt:lpstr>
      <vt:lpstr>DZ BANK – Repository Struktur</vt:lpstr>
      <vt:lpstr>Gewünschte Verzeichnisstruktur (CI branch): Ziel = Eine jar-Datei</vt:lpstr>
      <vt:lpstr>Vorgeschlagene Verzeichnisstruktur: Ziel = Modularer Build-Prozess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ANGEBOTSPRÄSENTATION</dc:title>
  <dc:creator>Microsoft Office-Benutzer</dc:creator>
  <cp:lastModifiedBy>Kohler, Jens</cp:lastModifiedBy>
  <cp:revision>73</cp:revision>
  <cp:lastPrinted>2020-10-15T11:16:35Z</cp:lastPrinted>
  <dcterms:created xsi:type="dcterms:W3CDTF">2018-09-12T08:16:32Z</dcterms:created>
  <dcterms:modified xsi:type="dcterms:W3CDTF">2021-03-12T16:44:32Z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0x0101002681997E16230C46BB2D82801A7CEF71</vt:lpwstr>
  </property>
</Properties>
</file>