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7" r:id="rId2"/>
    <p:sldId id="367" r:id="rId3"/>
    <p:sldId id="368" r:id="rId4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75847" autoAdjust="0"/>
  </p:normalViewPr>
  <p:slideViewPr>
    <p:cSldViewPr snapToGrid="0" showGuides="1">
      <p:cViewPr varScale="1">
        <p:scale>
          <a:sx n="67" d="100"/>
          <a:sy n="67" d="100"/>
        </p:scale>
        <p:origin x="90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AD15C6F-2D8B-C7E0-3FFB-C17DE682D7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340959-A666-8731-D80F-3BC00DF9D2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86528-92B7-487A-8E2F-C490BC66673F}" type="datetimeFigureOut">
              <a:rPr lang="de-DE" smtClean="0"/>
              <a:t>08.08.2023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28F347-D03B-78C1-E9F9-38281D05A2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FC5F82-E2F8-955D-775A-1B2EFC979C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D8E32-0152-4FCB-B5A7-9A74392B2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76486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128B-302C-4DD6-8CFA-128480A0C299}" type="datetimeFigureOut">
              <a:rPr lang="de-DE" smtClean="0"/>
              <a:t>08.08.2023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76B55-5162-4A3A-8890-CEB670E765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62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76B55-5162-4A3A-8890-CEB670E7653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7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76B55-5162-4A3A-8890-CEB670E7653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60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ohne Datum und Folien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28" y="351453"/>
            <a:ext cx="785061" cy="665776"/>
          </a:xfrm>
          <a:prstGeom prst="rect">
            <a:avLst/>
          </a:prstGeom>
        </p:spPr>
      </p:pic>
      <p:sp>
        <p:nvSpPr>
          <p:cNvPr id="2" name="Textplatzhalter 13">
            <a:extLst>
              <a:ext uri="{FF2B5EF4-FFF2-40B4-BE49-F238E27FC236}">
                <a16:creationId xmlns:a16="http://schemas.microsoft.com/office/drawing/2014/main" id="{71F07AB6-ABC0-032C-385C-A78BE91B3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600" y="2514600"/>
            <a:ext cx="8686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5" name="Textplatzhalter 13">
            <a:extLst>
              <a:ext uri="{FF2B5EF4-FFF2-40B4-BE49-F238E27FC236}">
                <a16:creationId xmlns:a16="http://schemas.microsoft.com/office/drawing/2014/main" id="{F0567669-D6B5-BE87-4DEE-AB782CF60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600" y="4101353"/>
            <a:ext cx="8686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42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ohne_Datum_und_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84" y="1999852"/>
            <a:ext cx="3022945" cy="25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6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olie ohne Text_ohne_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28" y="356639"/>
            <a:ext cx="778946" cy="660590"/>
          </a:xfrm>
          <a:prstGeom prst="rect">
            <a:avLst/>
          </a:prstGeom>
        </p:spPr>
      </p:pic>
      <p:sp>
        <p:nvSpPr>
          <p:cNvPr id="5" name="Datumsplatzhalter 2">
            <a:extLst>
              <a:ext uri="{FF2B5EF4-FFF2-40B4-BE49-F238E27FC236}">
                <a16:creationId xmlns:a16="http://schemas.microsoft.com/office/drawing/2014/main" id="{C705F362-02E1-C58D-2B58-C288BB0E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404" y="6356350"/>
            <a:ext cx="1435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95C67-38FF-466F-ADCD-375E6D439868}" type="datetime1">
              <a:rPr lang="de-DE" smtClean="0"/>
              <a:t>08.08.2023</a:t>
            </a:fld>
            <a:endParaRPr lang="de-DE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1CD7C601-8C5B-4E8F-71B9-45B3812BC3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41992" y="6356350"/>
            <a:ext cx="91888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8BB8-BBDA-4650-925F-B37B5CFA98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98B1C21-BD16-CCDE-D94B-A996BE958A6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65361" y="6356350"/>
            <a:ext cx="7494494" cy="365125"/>
          </a:xfrm>
        </p:spPr>
        <p:txBody>
          <a:bodyPr/>
          <a:lstStyle/>
          <a:p>
            <a:pPr>
              <a:defRPr/>
            </a:pPr>
            <a:r>
              <a:rPr lang="de-DE"/>
              <a:t>Thomas Polzer - Einführung in die Public Cloud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694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42FAF-E989-A013-C0D5-AEA69779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DD79B9-99F2-4922-277C-1712A423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0137B-87B3-4B7B-85B1-A6CA98CC1ECB}" type="datetime1">
              <a:rPr lang="de-DE" smtClean="0"/>
              <a:t>08.08.2023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DC7146-91D5-6C92-80B5-58636DD0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Thomas Polzer - Einführung in die Public Cloud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A7EBA8-7C41-1419-E677-A9B83E36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44FDA-3221-46AA-9B04-3FFEAB802F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142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C088A-FA7D-6A68-D78A-DE8C58F9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614277-3D7A-EA8B-3C7C-D8AEE4EC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8D049-3F83-4175-B256-AE50E240CD15}" type="datetime1">
              <a:rPr lang="de-DE" smtClean="0"/>
              <a:t>08.08.2023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ECE88F-B9B0-B27C-12E7-5A3BB98F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Thomas Polzer - Einführung in die Public Cloud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8E659D-261D-B9E5-CAF0-59763013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44FDA-3221-46AA-9B04-3FFEAB802F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009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950844" y="2445717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52DB-9848-4891-990E-918435F461CE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5FC22-6143-4543-A39A-6F46C45FF7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28" y="351453"/>
            <a:ext cx="785061" cy="6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6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D2BAD-7FEB-D71D-3D52-1904F40E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F06154-223A-EC87-E5AB-1C8C54CC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1FBC4-F0E0-43F1-BF06-92A7BE09DB04}" type="datetime1">
              <a:rPr lang="de-DE" smtClean="0"/>
              <a:t>08.08.2023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3ABFDD-8CDA-A839-58AA-0AF8784F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Thomas Polzer - Einführung in die Public Cloud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176C9F-5CDC-E802-6AC1-7987722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44FDA-3221-46AA-9B04-3FFEAB802F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095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mit Dat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7526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850F819-E57A-4126-BB09-7BF04A99D7B2}" type="datetime1">
              <a:rPr lang="de-DE" smtClean="0"/>
              <a:t>08.08.2023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28" y="351453"/>
            <a:ext cx="785061" cy="665776"/>
          </a:xfrm>
          <a:prstGeom prst="rect">
            <a:avLst/>
          </a:prstGeom>
        </p:spPr>
      </p:pic>
      <p:sp>
        <p:nvSpPr>
          <p:cNvPr id="2" name="Textplatzhalter 13">
            <a:extLst>
              <a:ext uri="{FF2B5EF4-FFF2-40B4-BE49-F238E27FC236}">
                <a16:creationId xmlns:a16="http://schemas.microsoft.com/office/drawing/2014/main" id="{1DE8319E-5512-1647-C6AC-EA59B6C93C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600" y="2514600"/>
            <a:ext cx="8686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6A52AFDE-48A5-AB4B-CD7A-C92386FC50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2600" y="4101353"/>
            <a:ext cx="8686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60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schnittsfolie_r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0" y="-1"/>
            <a:ext cx="1301364" cy="6858001"/>
            <a:chOff x="1" y="-1"/>
            <a:chExt cx="1301364" cy="6858001"/>
          </a:xfrm>
          <a:gradFill>
            <a:gsLst>
              <a:gs pos="100000">
                <a:srgbClr val="E4003A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Rechteck 2"/>
            <p:cNvSpPr/>
            <p:nvPr/>
          </p:nvSpPr>
          <p:spPr>
            <a:xfrm>
              <a:off x="1" y="0"/>
              <a:ext cx="18288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279622" y="0"/>
              <a:ext cx="18288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559243" y="0"/>
              <a:ext cx="18288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838864" y="-1"/>
              <a:ext cx="18288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1118485" y="-1"/>
              <a:ext cx="18288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28" y="356639"/>
            <a:ext cx="778946" cy="660590"/>
          </a:xfrm>
          <a:prstGeom prst="rect">
            <a:avLst/>
          </a:prstGeom>
        </p:spPr>
      </p:pic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6E244A-EF80-8541-7256-F4D3F859C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599" y="2878324"/>
            <a:ext cx="905575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/>
            </a:lvl1pPr>
          </a:lstStyle>
          <a:p>
            <a:pPr lvl="0"/>
            <a:endParaRPr lang="de-DE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B6150BA5-5CD1-2CE6-A329-0E971F44D43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47404" y="6356350"/>
            <a:ext cx="1435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    </a:t>
            </a:r>
            <a:fld id="{D6AFFCCC-E710-43CB-BEE2-1A6A391E2133}" type="datetime1">
              <a:rPr lang="de-DE" smtClean="0"/>
              <a:pPr>
                <a:defRPr/>
              </a:pPr>
              <a:t>08.08.2023</a:t>
            </a:fld>
            <a:endParaRPr lang="de-DE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F5CB7018-4F3C-12B3-9F13-D688CE32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6347" y="6356350"/>
            <a:ext cx="91888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8BB8-BBDA-4650-925F-B37B5CFA98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5405A75C-46DD-B97E-B205-78EE197917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666183" y="6356350"/>
            <a:ext cx="6897204" cy="365125"/>
          </a:xfrm>
        </p:spPr>
        <p:txBody>
          <a:bodyPr/>
          <a:lstStyle/>
          <a:p>
            <a:pPr>
              <a:defRPr/>
            </a:pPr>
            <a:r>
              <a:rPr lang="de-DE"/>
              <a:t>Thomas Polzer - Einführung in die Public Cloud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8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folie_schwarz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2"/>
          <p:cNvSpPr>
            <a:spLocks noGrp="1"/>
          </p:cNvSpPr>
          <p:nvPr>
            <p:ph type="title"/>
          </p:nvPr>
        </p:nvSpPr>
        <p:spPr>
          <a:xfrm>
            <a:off x="1047404" y="2445717"/>
            <a:ext cx="9834524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28" y="363141"/>
            <a:ext cx="778946" cy="66059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69FA21-D368-D084-00DA-3B63D6E1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404" y="6356350"/>
            <a:ext cx="1435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63D80-8198-4444-8E8A-56EB8ED2655A}" type="datetime1">
              <a:rPr lang="de-DE" smtClean="0"/>
              <a:t>08.08.2023</a:t>
            </a:fld>
            <a:endParaRPr lang="de-DE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CB1E73E8-EA1F-1AA5-00BF-3E53AB2CA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63046" y="6356350"/>
            <a:ext cx="91888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8BB8-BBDA-4650-925F-B37B5CFA98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CFBE0092-6D40-2EDE-E294-2E6EEA89FE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65361" y="6356350"/>
            <a:ext cx="6762733" cy="365125"/>
          </a:xfrm>
        </p:spPr>
        <p:txBody>
          <a:bodyPr/>
          <a:lstStyle/>
          <a:p>
            <a:pPr>
              <a:defRPr/>
            </a:pPr>
            <a:r>
              <a:rPr lang="de-DE"/>
              <a:t>Thomas Polzer - Einführung in die Public Cloud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305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 ohne Text_mit_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47404" y="6356350"/>
            <a:ext cx="1435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FCCC-E710-43CB-BEE2-1A6A391E2133}" type="datetime1">
              <a:rPr lang="de-DE" smtClean="0"/>
              <a:t>08.08.2023</a:t>
            </a:fld>
            <a:endParaRPr lang="de-DE"/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9746347" y="6356350"/>
            <a:ext cx="91888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8BB8-BBDA-4650-925F-B37B5CFA98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28" y="356639"/>
            <a:ext cx="778946" cy="660590"/>
          </a:xfrm>
          <a:prstGeom prst="rect">
            <a:avLst/>
          </a:prstGeom>
        </p:spPr>
      </p:pic>
      <p:sp>
        <p:nvSpPr>
          <p:cNvPr id="2" name="Textplatzhalter 10">
            <a:extLst>
              <a:ext uri="{FF2B5EF4-FFF2-40B4-BE49-F238E27FC236}">
                <a16:creationId xmlns:a16="http://schemas.microsoft.com/office/drawing/2014/main" id="{3441B065-29BB-0D73-4163-AEBEDFE9F1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7404" y="365224"/>
            <a:ext cx="9617825" cy="660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47C6796-EEF6-794C-509B-D088BE7FF15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666183" y="6356350"/>
            <a:ext cx="6897204" cy="365125"/>
          </a:xfrm>
        </p:spPr>
        <p:txBody>
          <a:bodyPr/>
          <a:lstStyle/>
          <a:p>
            <a:pPr>
              <a:defRPr/>
            </a:pPr>
            <a:r>
              <a:rPr lang="de-DE"/>
              <a:t>Thomas Polzer - Einführung in die Public Cloud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714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nfache Text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28" y="356639"/>
            <a:ext cx="778946" cy="66059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A0FE242-B9FC-4E95-5E69-DAB9BC6366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7404" y="365224"/>
            <a:ext cx="9617825" cy="660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A6271D4-8867-C6AF-E073-850B41F91BD4}"/>
              </a:ext>
            </a:extLst>
          </p:cNvPr>
          <p:cNvSpPr txBox="1"/>
          <p:nvPr userDrawn="1"/>
        </p:nvSpPr>
        <p:spPr>
          <a:xfrm>
            <a:off x="1047404" y="1487978"/>
            <a:ext cx="961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1600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A7E0E07-F16B-6259-6982-E6C25EE79B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404" y="1654175"/>
            <a:ext cx="9617824" cy="39487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8A6CCF72-9D89-FD91-678D-4B98E1FF9B8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47404" y="6356350"/>
            <a:ext cx="1435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FCCC-E710-43CB-BEE2-1A6A391E2133}" type="datetime1">
              <a:rPr lang="de-DE" smtClean="0"/>
              <a:t>08.08.2023</a:t>
            </a:fld>
            <a:endParaRPr lang="de-DE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DC5E8AE5-C37E-3008-FD53-D0FBC3C9DE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46347" y="6356350"/>
            <a:ext cx="91888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8BB8-BBDA-4650-925F-B37B5CFA98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72D85CE-3E45-8ED3-7770-7CA388CBAFD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666183" y="6356350"/>
            <a:ext cx="6897204" cy="365125"/>
          </a:xfrm>
        </p:spPr>
        <p:txBody>
          <a:bodyPr/>
          <a:lstStyle/>
          <a:p>
            <a:pPr>
              <a:defRPr/>
            </a:pPr>
            <a:r>
              <a:rPr lang="de-DE"/>
              <a:t>Thomas Polzer - Einführung in die Public Cloud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557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4 Textblöck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12D7DF-148E-1140-1C29-43A26DE83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7404" y="2158232"/>
            <a:ext cx="2305396" cy="26939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/>
            </a:lvl1pPr>
          </a:lstStyle>
          <a:p>
            <a:pPr lvl="0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F6BCB3-5FAD-902B-FE21-A79A9477BE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28" y="356639"/>
            <a:ext cx="778946" cy="660590"/>
          </a:xfrm>
          <a:prstGeom prst="rect">
            <a:avLst/>
          </a:prstGeom>
        </p:spPr>
      </p:pic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DC178E6A-3F3A-E58F-F5D3-1795E1057F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7404" y="365224"/>
            <a:ext cx="9617825" cy="660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59A1984-B3F7-EA8A-872B-7D49C2ED4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95329" y="2158232"/>
            <a:ext cx="2305396" cy="26939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/>
            </a:lvl1pPr>
          </a:lstStyle>
          <a:p>
            <a:pPr lvl="0"/>
            <a:endParaRPr lang="de-DE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27FBE69-14AA-E081-8E1A-37A88F33D1F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3254" y="2158232"/>
            <a:ext cx="2305396" cy="26939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278143A2-E089-A8C1-8176-C2E9C61DB8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91179" y="2158232"/>
            <a:ext cx="2305396" cy="26939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/>
            </a:lvl1pPr>
          </a:lstStyle>
          <a:p>
            <a:pPr lvl="0"/>
            <a:endParaRPr lang="de-DE" dirty="0"/>
          </a:p>
        </p:txBody>
      </p:sp>
      <p:sp>
        <p:nvSpPr>
          <p:cNvPr id="15" name="Datumsplatzhalter 2">
            <a:extLst>
              <a:ext uri="{FF2B5EF4-FFF2-40B4-BE49-F238E27FC236}">
                <a16:creationId xmlns:a16="http://schemas.microsoft.com/office/drawing/2014/main" id="{CFB75E3E-DCD0-C89C-8C5D-ECF81746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404" y="6356350"/>
            <a:ext cx="1435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FCCC-E710-43CB-BEE2-1A6A391E2133}" type="datetime1">
              <a:rPr lang="de-DE" smtClean="0"/>
              <a:t>08.08.2023</a:t>
            </a:fld>
            <a:endParaRPr lang="de-DE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D3C90F1A-3B12-2448-6491-C0E1B22ED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46347" y="6356350"/>
            <a:ext cx="91888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8BB8-BBDA-4650-925F-B37B5CFA98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27F03EA3-3F2B-EDB2-473A-F63E70EC918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666183" y="6356350"/>
            <a:ext cx="6897204" cy="365125"/>
          </a:xfrm>
        </p:spPr>
        <p:txBody>
          <a:bodyPr/>
          <a:lstStyle/>
          <a:p>
            <a:pPr>
              <a:defRPr/>
            </a:pPr>
            <a:r>
              <a:rPr lang="de-DE"/>
              <a:t>Thomas Polzer - Einführung in die Public Cloud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11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3 Textblöck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12D7DF-148E-1140-1C29-43A26DE837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0475" y="1989137"/>
            <a:ext cx="2864300" cy="30781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Textüberschrift</a:t>
            </a:r>
          </a:p>
          <a:p>
            <a:pPr lvl="0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96ACD3-4CA7-374A-9C8C-7C4884C6AB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28" y="356639"/>
            <a:ext cx="778946" cy="660590"/>
          </a:xfrm>
          <a:prstGeom prst="rect">
            <a:avLst/>
          </a:prstGeom>
        </p:spPr>
      </p:pic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8F210634-2077-D4CA-5A97-8B74F2AFD5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7404" y="365224"/>
            <a:ext cx="9617825" cy="660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B2F2DA4D-9538-13A1-D726-53FBE080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404" y="6356350"/>
            <a:ext cx="1435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FCCC-E710-43CB-BEE2-1A6A391E2133}" type="datetime1">
              <a:rPr lang="de-DE" smtClean="0"/>
              <a:t>08.08.2023</a:t>
            </a:fld>
            <a:endParaRPr lang="de-DE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F5C24B1A-49A9-C3EC-C538-9FA1EFA4B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46347" y="6356350"/>
            <a:ext cx="91888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8BB8-BBDA-4650-925F-B37B5CFA98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9" name="Fußzeilenplatzhalter 3">
            <a:extLst>
              <a:ext uri="{FF2B5EF4-FFF2-40B4-BE49-F238E27FC236}">
                <a16:creationId xmlns:a16="http://schemas.microsoft.com/office/drawing/2014/main" id="{E5E9CD6C-24A2-D376-F9D7-39013E4B4CB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66183" y="6356350"/>
            <a:ext cx="6897204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Thomas Polzer - Einführung in die Public Cloud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2352247E-705F-B439-334B-6848D0468A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4166" y="1989137"/>
            <a:ext cx="2864300" cy="30781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Textüberschrift</a:t>
            </a:r>
          </a:p>
          <a:p>
            <a:pPr lvl="0"/>
            <a:endParaRPr lang="de-DE" dirty="0"/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CDAE4070-7948-D507-9222-DF0450A406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97857" y="1989137"/>
            <a:ext cx="2864300" cy="30781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Textüberschrift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77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chlussfolie_mit_Datum_und_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84" y="1999852"/>
            <a:ext cx="3022945" cy="256362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07B4B0-0B93-9A0F-A7F2-EA3EA182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404" y="6356350"/>
            <a:ext cx="1435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FCCC-E710-43CB-BEE2-1A6A391E2133}" type="datetime1">
              <a:rPr lang="de-DE" smtClean="0"/>
              <a:t>08.08.2023</a:t>
            </a:fld>
            <a:endParaRPr lang="de-DE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3433071F-8D20-CC0C-9DE6-F70EF49CD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46347" y="6356350"/>
            <a:ext cx="91888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8BB8-BBDA-4650-925F-B37B5CFA98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CB5A6614-4037-82FD-9A03-0EEB581495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666183" y="6356350"/>
            <a:ext cx="6897204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Thomas Polzer - Einführung in die Public Cloud</a:t>
            </a:r>
          </a:p>
        </p:txBody>
      </p:sp>
    </p:spTree>
    <p:extLst>
      <p:ext uri="{BB962C8B-B14F-4D97-AF65-F5344CB8AC3E}">
        <p14:creationId xmlns:p14="http://schemas.microsoft.com/office/powerpoint/2010/main" val="244341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3F2037F-D3DC-48EF-86D5-4C8716763274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/>
              <a:t>Thomas Polzer - Einführung in die Public Cloud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0644FDA-3221-46AA-9B04-3FFEAB802F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F9C4ED-0580-F7C6-FF0D-F334411CB1FC}"/>
              </a:ext>
            </a:extLst>
          </p:cNvPr>
          <p:cNvSpPr txBox="1"/>
          <p:nvPr userDrawn="1"/>
        </p:nvSpPr>
        <p:spPr>
          <a:xfrm>
            <a:off x="1288473" y="271826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68" r:id="rId3"/>
    <p:sldLayoutId id="2147483671" r:id="rId4"/>
    <p:sldLayoutId id="2147483680" r:id="rId5"/>
    <p:sldLayoutId id="2147483678" r:id="rId6"/>
    <p:sldLayoutId id="2147483676" r:id="rId7"/>
    <p:sldLayoutId id="2147483679" r:id="rId8"/>
    <p:sldLayoutId id="2147483667" r:id="rId9"/>
    <p:sldLayoutId id="2147483681" r:id="rId10"/>
    <p:sldLayoutId id="2147483674" r:id="rId11"/>
    <p:sldLayoutId id="2147483675" r:id="rId12"/>
    <p:sldLayoutId id="2147483677" r:id="rId13"/>
    <p:sldLayoutId id="2147483669" r:id="rId14"/>
    <p:sldLayoutId id="2147483673" r:id="rId15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E94B761-C86E-C211-C818-A29FC9B5C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5400" dirty="0"/>
              <a:t>Docker Workshop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BC70BB-23B5-2001-5161-926D11C98B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Thomas Polzer</a:t>
            </a:r>
          </a:p>
          <a:p>
            <a:r>
              <a:rPr lang="de-DE" dirty="0"/>
              <a:t>Innovation Hub 110</a:t>
            </a:r>
          </a:p>
          <a:p>
            <a:r>
              <a:rPr lang="de-DE" dirty="0"/>
              <a:t>August 2023</a:t>
            </a:r>
          </a:p>
        </p:txBody>
      </p:sp>
    </p:spTree>
    <p:extLst>
      <p:ext uri="{BB962C8B-B14F-4D97-AF65-F5344CB8AC3E}">
        <p14:creationId xmlns:p14="http://schemas.microsoft.com/office/powerpoint/2010/main" val="308942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8C268AE-5A24-64C9-5403-8AD978D79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1. 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70F2F-A529-2C57-5395-3E38D538086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47404" y="6356350"/>
            <a:ext cx="1435820" cy="365125"/>
          </a:xfrm>
        </p:spPr>
        <p:txBody>
          <a:bodyPr/>
          <a:lstStyle/>
          <a:p>
            <a:pPr>
              <a:defRPr/>
            </a:pPr>
            <a:fld id="{76A6BEAF-4546-4E98-B82F-287B65667A0B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F5B594-D69F-4DF4-7AC5-522D032D43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41992" y="6356350"/>
            <a:ext cx="918882" cy="365125"/>
          </a:xfrm>
        </p:spPr>
        <p:txBody>
          <a:bodyPr/>
          <a:lstStyle/>
          <a:p>
            <a:pPr>
              <a:defRPr/>
            </a:pPr>
            <a:fld id="{37AD8BB8-BBDA-4650-925F-B37B5CFA987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E78058-3BEE-4845-B76D-557A77FECC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885596" y="6387340"/>
            <a:ext cx="7494494" cy="365125"/>
          </a:xfrm>
        </p:spPr>
        <p:txBody>
          <a:bodyPr/>
          <a:lstStyle/>
          <a:p>
            <a:pPr>
              <a:defRPr/>
            </a:pPr>
            <a:r>
              <a:rPr lang="de-DE"/>
              <a:t>Thomas Polzer - Einführung in die Public Cloud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8E3401D-0EC3-168A-2A67-44DCFD9C1663}"/>
              </a:ext>
            </a:extLst>
          </p:cNvPr>
          <p:cNvSpPr/>
          <p:nvPr/>
        </p:nvSpPr>
        <p:spPr>
          <a:xfrm>
            <a:off x="7717212" y="1929990"/>
            <a:ext cx="1300935" cy="17189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025D5D-47BF-D593-B2DE-FD490C079B40}"/>
              </a:ext>
            </a:extLst>
          </p:cNvPr>
          <p:cNvSpPr txBox="1"/>
          <p:nvPr/>
        </p:nvSpPr>
        <p:spPr>
          <a:xfrm>
            <a:off x="7793393" y="2023647"/>
            <a:ext cx="1550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/>
              <a:t>Linux Ubuntu 20</a:t>
            </a:r>
          </a:p>
          <a:p>
            <a:pPr algn="l"/>
            <a:endParaRPr lang="de-DE" sz="1200" dirty="0"/>
          </a:p>
          <a:p>
            <a:pPr algn="l"/>
            <a:r>
              <a:rPr lang="de-DE" sz="1200" dirty="0"/>
              <a:t>MySQL 8.0.1</a:t>
            </a:r>
          </a:p>
          <a:p>
            <a:pPr algn="l"/>
            <a:endParaRPr lang="de-DE" sz="1200" dirty="0"/>
          </a:p>
          <a:p>
            <a:pPr algn="l"/>
            <a:r>
              <a:rPr lang="de-DE" sz="1200" dirty="0"/>
              <a:t>Python 3.6</a:t>
            </a:r>
          </a:p>
          <a:p>
            <a:pPr algn="l"/>
            <a:r>
              <a:rPr lang="de-DE" sz="1000" dirty="0" err="1"/>
              <a:t>Websockets</a:t>
            </a:r>
            <a:r>
              <a:rPr lang="de-DE" sz="1000" dirty="0"/>
              <a:t> 0.0.1</a:t>
            </a:r>
          </a:p>
          <a:p>
            <a:pPr algn="l"/>
            <a:endParaRPr lang="de-DE" sz="1200" dirty="0"/>
          </a:p>
          <a:p>
            <a:pPr algn="l"/>
            <a:r>
              <a:rPr lang="de-DE" sz="1200" dirty="0"/>
              <a:t>App-Code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E5DEE8-CF91-C6A6-0B31-45527177B2D2}"/>
              </a:ext>
            </a:extLst>
          </p:cNvPr>
          <p:cNvSpPr txBox="1"/>
          <p:nvPr/>
        </p:nvSpPr>
        <p:spPr>
          <a:xfrm>
            <a:off x="1282562" y="2055618"/>
            <a:ext cx="10806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dirty="0"/>
              <a:t>DEV</a:t>
            </a:r>
          </a:p>
          <a:p>
            <a:pPr algn="l"/>
            <a:r>
              <a:rPr lang="de-DE" sz="1400" b="1" dirty="0"/>
              <a:t>(Entwickler)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4AE5EC4-FC28-B994-CCBA-0033AD04DC30}"/>
              </a:ext>
            </a:extLst>
          </p:cNvPr>
          <p:cNvSpPr txBox="1"/>
          <p:nvPr/>
        </p:nvSpPr>
        <p:spPr>
          <a:xfrm>
            <a:off x="1282562" y="4357973"/>
            <a:ext cx="92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dirty="0"/>
              <a:t>PROD</a:t>
            </a:r>
          </a:p>
          <a:p>
            <a:pPr algn="l"/>
            <a:r>
              <a:rPr lang="de-DE" sz="1200" b="1" dirty="0"/>
              <a:t>(Admin)</a:t>
            </a:r>
          </a:p>
        </p:txBody>
      </p:sp>
      <p:pic>
        <p:nvPicPr>
          <p:cNvPr id="2050" name="Picture 2" descr="Bildergebnis für notebook icon free">
            <a:extLst>
              <a:ext uri="{FF2B5EF4-FFF2-40B4-BE49-F238E27FC236}">
                <a16:creationId xmlns:a16="http://schemas.microsoft.com/office/drawing/2014/main" id="{7837546D-BF2E-CEB9-1F2F-F470AD452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87" y="1856673"/>
            <a:ext cx="1106393" cy="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54E48DDC-127B-2FCF-FDDB-ACCA4ACD7420}"/>
              </a:ext>
            </a:extLst>
          </p:cNvPr>
          <p:cNvSpPr txBox="1"/>
          <p:nvPr/>
        </p:nvSpPr>
        <p:spPr>
          <a:xfrm>
            <a:off x="2627281" y="2847079"/>
            <a:ext cx="1106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00" dirty="0" err="1"/>
              <a:t>Websockets</a:t>
            </a:r>
            <a:r>
              <a:rPr lang="de-DE" sz="1000" dirty="0"/>
              <a:t> 1.1.2</a:t>
            </a:r>
          </a:p>
          <a:p>
            <a:pPr algn="l"/>
            <a:r>
              <a:rPr lang="de-DE" sz="1000" dirty="0"/>
              <a:t>Python 3.6</a:t>
            </a:r>
          </a:p>
          <a:p>
            <a:pPr algn="l"/>
            <a:r>
              <a:rPr lang="de-DE" sz="1000" dirty="0"/>
              <a:t>MySQL 8.0.1</a:t>
            </a:r>
          </a:p>
          <a:p>
            <a:pPr algn="l"/>
            <a:r>
              <a:rPr lang="de-DE" sz="1000" dirty="0"/>
              <a:t>Linux Ubuntu 20</a:t>
            </a:r>
          </a:p>
          <a:p>
            <a:pPr algn="l"/>
            <a:endParaRPr lang="de-DE" sz="1600" dirty="0"/>
          </a:p>
        </p:txBody>
      </p:sp>
      <p:pic>
        <p:nvPicPr>
          <p:cNvPr id="2052" name="Picture 4" descr="Bildergebnis für server icon free">
            <a:extLst>
              <a:ext uri="{FF2B5EF4-FFF2-40B4-BE49-F238E27FC236}">
                <a16:creationId xmlns:a16="http://schemas.microsoft.com/office/drawing/2014/main" id="{49AEEFE5-E68D-61DD-5DE4-74BF0AAA9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50" y="4133985"/>
            <a:ext cx="714235" cy="103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DF3B1E2-191D-5CB9-C699-97C30E151F17}"/>
              </a:ext>
            </a:extLst>
          </p:cNvPr>
          <p:cNvSpPr txBox="1"/>
          <p:nvPr/>
        </p:nvSpPr>
        <p:spPr>
          <a:xfrm>
            <a:off x="2627281" y="5185242"/>
            <a:ext cx="1106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00" dirty="0" err="1"/>
              <a:t>Websockets</a:t>
            </a:r>
            <a:r>
              <a:rPr lang="de-DE" sz="1000" dirty="0"/>
              <a:t> 1.1.2</a:t>
            </a:r>
          </a:p>
          <a:p>
            <a:pPr algn="l"/>
            <a:r>
              <a:rPr lang="de-DE" sz="1000" dirty="0">
                <a:solidFill>
                  <a:srgbClr val="FF0000"/>
                </a:solidFill>
              </a:rPr>
              <a:t>Python 3.8</a:t>
            </a:r>
          </a:p>
          <a:p>
            <a:pPr algn="l"/>
            <a:r>
              <a:rPr lang="de-DE" sz="1000" dirty="0"/>
              <a:t>MySQL 8.0.1</a:t>
            </a:r>
          </a:p>
          <a:p>
            <a:pPr algn="l"/>
            <a:r>
              <a:rPr lang="de-DE" sz="1000" dirty="0"/>
              <a:t>Linux Ubuntu 20</a:t>
            </a:r>
          </a:p>
          <a:p>
            <a:pPr algn="l"/>
            <a:endParaRPr lang="de-DE" sz="16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2105F06-F1B3-7CA6-4D27-A2C23D14F192}"/>
              </a:ext>
            </a:extLst>
          </p:cNvPr>
          <p:cNvSpPr txBox="1"/>
          <p:nvPr/>
        </p:nvSpPr>
        <p:spPr>
          <a:xfrm>
            <a:off x="2745672" y="2094344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>
                <a:solidFill>
                  <a:schemeClr val="accent1"/>
                </a:solidFill>
              </a:rPr>
              <a:t>App-Code</a:t>
            </a:r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76319D95-2A49-6755-0A15-32BA41FD08E6}"/>
              </a:ext>
            </a:extLst>
          </p:cNvPr>
          <p:cNvSpPr/>
          <p:nvPr/>
        </p:nvSpPr>
        <p:spPr>
          <a:xfrm rot="1873495">
            <a:off x="1778468" y="2234278"/>
            <a:ext cx="1964442" cy="381404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4E090C-6AFA-BF57-2DE7-36CEC3224EFD}"/>
              </a:ext>
            </a:extLst>
          </p:cNvPr>
          <p:cNvSpPr txBox="1"/>
          <p:nvPr/>
        </p:nvSpPr>
        <p:spPr>
          <a:xfrm rot="5859728">
            <a:off x="3685080" y="3316161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chemeClr val="accent1"/>
                </a:solidFill>
              </a:rPr>
              <a:t>App-Code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C3DB907-D791-0F22-7E2B-A4FC99EF4387}"/>
              </a:ext>
            </a:extLst>
          </p:cNvPr>
          <p:cNvSpPr txBox="1"/>
          <p:nvPr/>
        </p:nvSpPr>
        <p:spPr>
          <a:xfrm>
            <a:off x="2547256" y="3833524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>
                <a:solidFill>
                  <a:schemeClr val="accent1"/>
                </a:solidFill>
              </a:rPr>
              <a:t>App-Code</a:t>
            </a:r>
          </a:p>
        </p:txBody>
      </p:sp>
      <p:pic>
        <p:nvPicPr>
          <p:cNvPr id="2049" name="Grafik 2048">
            <a:extLst>
              <a:ext uri="{FF2B5EF4-FFF2-40B4-BE49-F238E27FC236}">
                <a16:creationId xmlns:a16="http://schemas.microsoft.com/office/drawing/2014/main" id="{957FACB3-B918-E370-2484-C9003CA0E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226" y="3092859"/>
            <a:ext cx="952500" cy="952500"/>
          </a:xfrm>
          <a:prstGeom prst="rect">
            <a:avLst/>
          </a:prstGeom>
        </p:spPr>
      </p:pic>
      <p:sp>
        <p:nvSpPr>
          <p:cNvPr id="2051" name="Textfeld 2050">
            <a:extLst>
              <a:ext uri="{FF2B5EF4-FFF2-40B4-BE49-F238E27FC236}">
                <a16:creationId xmlns:a16="http://schemas.microsoft.com/office/drawing/2014/main" id="{645DA02C-C136-4DA1-5DD6-93893731EA17}"/>
              </a:ext>
            </a:extLst>
          </p:cNvPr>
          <p:cNvSpPr txBox="1"/>
          <p:nvPr/>
        </p:nvSpPr>
        <p:spPr>
          <a:xfrm>
            <a:off x="4131980" y="2011548"/>
            <a:ext cx="170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/>
              <a:t>„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works</a:t>
            </a:r>
            <a:r>
              <a:rPr lang="de-DE" sz="1600" dirty="0"/>
              <a:t> on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machine</a:t>
            </a:r>
            <a:r>
              <a:rPr lang="de-DE" sz="1600" dirty="0"/>
              <a:t> …“</a:t>
            </a:r>
          </a:p>
        </p:txBody>
      </p:sp>
      <p:sp>
        <p:nvSpPr>
          <p:cNvPr id="2053" name="Textfeld 2052">
            <a:extLst>
              <a:ext uri="{FF2B5EF4-FFF2-40B4-BE49-F238E27FC236}">
                <a16:creationId xmlns:a16="http://schemas.microsoft.com/office/drawing/2014/main" id="{2071D778-BB9F-B762-39B4-9249E7F0A874}"/>
              </a:ext>
            </a:extLst>
          </p:cNvPr>
          <p:cNvSpPr txBox="1"/>
          <p:nvPr/>
        </p:nvSpPr>
        <p:spPr>
          <a:xfrm>
            <a:off x="4113986" y="4369643"/>
            <a:ext cx="1700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/>
              <a:t>„… </a:t>
            </a:r>
            <a:r>
              <a:rPr lang="de-DE" sz="1600" dirty="0" err="1"/>
              <a:t>then</a:t>
            </a:r>
            <a:r>
              <a:rPr lang="de-DE" sz="1600" dirty="0"/>
              <a:t> send </a:t>
            </a:r>
            <a:r>
              <a:rPr lang="de-DE" sz="1600" dirty="0" err="1"/>
              <a:t>me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</a:t>
            </a:r>
            <a:r>
              <a:rPr lang="de-DE" sz="1600" dirty="0"/>
              <a:t>…“</a:t>
            </a:r>
          </a:p>
        </p:txBody>
      </p:sp>
      <p:cxnSp>
        <p:nvCxnSpPr>
          <p:cNvPr id="2056" name="Gerader Verbinder 2055">
            <a:extLst>
              <a:ext uri="{FF2B5EF4-FFF2-40B4-BE49-F238E27FC236}">
                <a16:creationId xmlns:a16="http://schemas.microsoft.com/office/drawing/2014/main" id="{60C0F244-D545-1642-0A72-CCF33A3D085A}"/>
              </a:ext>
            </a:extLst>
          </p:cNvPr>
          <p:cNvCxnSpPr>
            <a:cxnSpLocks/>
          </p:cNvCxnSpPr>
          <p:nvPr/>
        </p:nvCxnSpPr>
        <p:spPr>
          <a:xfrm>
            <a:off x="6117792" y="1803708"/>
            <a:ext cx="0" cy="42550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hteck: abgerundete Ecken 2056">
            <a:extLst>
              <a:ext uri="{FF2B5EF4-FFF2-40B4-BE49-F238E27FC236}">
                <a16:creationId xmlns:a16="http://schemas.microsoft.com/office/drawing/2014/main" id="{4FCDF54C-B3EA-197D-63B7-BE81896E62CA}"/>
              </a:ext>
            </a:extLst>
          </p:cNvPr>
          <p:cNvSpPr/>
          <p:nvPr/>
        </p:nvSpPr>
        <p:spPr>
          <a:xfrm>
            <a:off x="7717212" y="4098265"/>
            <a:ext cx="1300935" cy="17189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8" name="Textfeld 2057">
            <a:extLst>
              <a:ext uri="{FF2B5EF4-FFF2-40B4-BE49-F238E27FC236}">
                <a16:creationId xmlns:a16="http://schemas.microsoft.com/office/drawing/2014/main" id="{ABAB2685-6188-BBB9-8910-E3FAFE461D54}"/>
              </a:ext>
            </a:extLst>
          </p:cNvPr>
          <p:cNvSpPr txBox="1"/>
          <p:nvPr/>
        </p:nvSpPr>
        <p:spPr>
          <a:xfrm>
            <a:off x="7793393" y="4191922"/>
            <a:ext cx="1550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/>
              <a:t>Linux Ubuntu 20</a:t>
            </a:r>
          </a:p>
          <a:p>
            <a:pPr algn="l"/>
            <a:endParaRPr lang="de-DE" sz="1200" dirty="0"/>
          </a:p>
          <a:p>
            <a:pPr algn="l"/>
            <a:r>
              <a:rPr lang="de-DE" sz="1200" dirty="0"/>
              <a:t>MySQL 8.0.1</a:t>
            </a:r>
          </a:p>
          <a:p>
            <a:pPr algn="l"/>
            <a:endParaRPr lang="de-DE" sz="1200" dirty="0"/>
          </a:p>
          <a:p>
            <a:pPr algn="l"/>
            <a:r>
              <a:rPr lang="de-DE" sz="1200" dirty="0"/>
              <a:t>Python 3.6</a:t>
            </a:r>
          </a:p>
          <a:p>
            <a:pPr algn="l"/>
            <a:r>
              <a:rPr lang="de-DE" sz="1000" dirty="0" err="1"/>
              <a:t>Websockets</a:t>
            </a:r>
            <a:r>
              <a:rPr lang="de-DE" sz="1000" dirty="0"/>
              <a:t> 0.0.1</a:t>
            </a:r>
          </a:p>
          <a:p>
            <a:pPr algn="l"/>
            <a:endParaRPr lang="de-DE" sz="1200" dirty="0"/>
          </a:p>
          <a:p>
            <a:pPr algn="l"/>
            <a:r>
              <a:rPr lang="de-DE" sz="1200" dirty="0"/>
              <a:t>App-Code</a:t>
            </a:r>
          </a:p>
        </p:txBody>
      </p:sp>
      <p:sp>
        <p:nvSpPr>
          <p:cNvPr id="2059" name="Bogen 2058">
            <a:extLst>
              <a:ext uri="{FF2B5EF4-FFF2-40B4-BE49-F238E27FC236}">
                <a16:creationId xmlns:a16="http://schemas.microsoft.com/office/drawing/2014/main" id="{597CC47D-290F-B5FA-5851-0133EB819DF8}"/>
              </a:ext>
            </a:extLst>
          </p:cNvPr>
          <p:cNvSpPr/>
          <p:nvPr/>
        </p:nvSpPr>
        <p:spPr>
          <a:xfrm rot="1873495">
            <a:off x="7227359" y="1967913"/>
            <a:ext cx="1964442" cy="3814045"/>
          </a:xfrm>
          <a:prstGeom prst="arc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3" name="Textfeld 2062">
            <a:extLst>
              <a:ext uri="{FF2B5EF4-FFF2-40B4-BE49-F238E27FC236}">
                <a16:creationId xmlns:a16="http://schemas.microsoft.com/office/drawing/2014/main" id="{A777E972-49E2-D03B-CA00-39B69263B629}"/>
              </a:ext>
            </a:extLst>
          </p:cNvPr>
          <p:cNvSpPr txBox="1"/>
          <p:nvPr/>
        </p:nvSpPr>
        <p:spPr>
          <a:xfrm rot="5859728">
            <a:off x="8479628" y="3266335"/>
            <a:ext cx="2398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chemeClr val="accent6"/>
                </a:solidFill>
              </a:rPr>
              <a:t>Docker Image -&gt; Container</a:t>
            </a:r>
          </a:p>
        </p:txBody>
      </p:sp>
      <p:sp>
        <p:nvSpPr>
          <p:cNvPr id="2064" name="Textfeld 2063">
            <a:extLst>
              <a:ext uri="{FF2B5EF4-FFF2-40B4-BE49-F238E27FC236}">
                <a16:creationId xmlns:a16="http://schemas.microsoft.com/office/drawing/2014/main" id="{EDA2CC5D-7EFE-EC9D-32F3-C5D6BD7CB815}"/>
              </a:ext>
            </a:extLst>
          </p:cNvPr>
          <p:cNvSpPr txBox="1"/>
          <p:nvPr/>
        </p:nvSpPr>
        <p:spPr>
          <a:xfrm>
            <a:off x="9853079" y="3245336"/>
            <a:ext cx="97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65" name="Textfeld 2064">
            <a:extLst>
              <a:ext uri="{FF2B5EF4-FFF2-40B4-BE49-F238E27FC236}">
                <a16:creationId xmlns:a16="http://schemas.microsoft.com/office/drawing/2014/main" id="{E8853C6A-DD50-6A70-E703-645E20D0D2FE}"/>
              </a:ext>
            </a:extLst>
          </p:cNvPr>
          <p:cNvSpPr txBox="1"/>
          <p:nvPr/>
        </p:nvSpPr>
        <p:spPr>
          <a:xfrm>
            <a:off x="6366519" y="2055618"/>
            <a:ext cx="10806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dirty="0"/>
              <a:t>DEV</a:t>
            </a:r>
          </a:p>
          <a:p>
            <a:pPr algn="l"/>
            <a:r>
              <a:rPr lang="de-DE" sz="1400" b="1" dirty="0"/>
              <a:t>(Entwickler)</a:t>
            </a:r>
          </a:p>
        </p:txBody>
      </p:sp>
      <p:sp>
        <p:nvSpPr>
          <p:cNvPr id="2067" name="Textfeld 2066">
            <a:extLst>
              <a:ext uri="{FF2B5EF4-FFF2-40B4-BE49-F238E27FC236}">
                <a16:creationId xmlns:a16="http://schemas.microsoft.com/office/drawing/2014/main" id="{4E7901EE-2493-60C9-1BA5-FEB31F28215C}"/>
              </a:ext>
            </a:extLst>
          </p:cNvPr>
          <p:cNvSpPr txBox="1"/>
          <p:nvPr/>
        </p:nvSpPr>
        <p:spPr>
          <a:xfrm>
            <a:off x="6446540" y="4357973"/>
            <a:ext cx="92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dirty="0"/>
              <a:t>PROD</a:t>
            </a:r>
          </a:p>
          <a:p>
            <a:pPr algn="l"/>
            <a:r>
              <a:rPr lang="de-DE" sz="1200" b="1" dirty="0"/>
              <a:t>(Admin)</a:t>
            </a:r>
          </a:p>
        </p:txBody>
      </p:sp>
      <p:sp>
        <p:nvSpPr>
          <p:cNvPr id="2068" name="Textfeld 2067">
            <a:extLst>
              <a:ext uri="{FF2B5EF4-FFF2-40B4-BE49-F238E27FC236}">
                <a16:creationId xmlns:a16="http://schemas.microsoft.com/office/drawing/2014/main" id="{5D643624-ED5D-872E-3CA8-4688BD5563C8}"/>
              </a:ext>
            </a:extLst>
          </p:cNvPr>
          <p:cNvSpPr txBox="1"/>
          <p:nvPr/>
        </p:nvSpPr>
        <p:spPr>
          <a:xfrm>
            <a:off x="7280943" y="3631909"/>
            <a:ext cx="205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b="1" dirty="0"/>
              <a:t>Docker </a:t>
            </a:r>
            <a:r>
              <a:rPr lang="de-DE" sz="1200" b="1" dirty="0" err="1"/>
              <a:t>Runtime</a:t>
            </a:r>
            <a:r>
              <a:rPr lang="de-DE" sz="1200" b="1" dirty="0"/>
              <a:t> Version </a:t>
            </a:r>
            <a:r>
              <a:rPr lang="de-DE" sz="1200" b="1" dirty="0" err="1"/>
              <a:t>x.x.x</a:t>
            </a:r>
            <a:endParaRPr lang="de-DE" sz="1200" b="1" dirty="0"/>
          </a:p>
        </p:txBody>
      </p:sp>
      <p:sp>
        <p:nvSpPr>
          <p:cNvPr id="2069" name="Textfeld 2068">
            <a:extLst>
              <a:ext uri="{FF2B5EF4-FFF2-40B4-BE49-F238E27FC236}">
                <a16:creationId xmlns:a16="http://schemas.microsoft.com/office/drawing/2014/main" id="{9FF0D3D6-7F7E-409B-695A-7E60EF18DE54}"/>
              </a:ext>
            </a:extLst>
          </p:cNvPr>
          <p:cNvSpPr txBox="1"/>
          <p:nvPr/>
        </p:nvSpPr>
        <p:spPr>
          <a:xfrm>
            <a:off x="7280943" y="5781719"/>
            <a:ext cx="228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b="1" dirty="0"/>
              <a:t>Docker </a:t>
            </a:r>
            <a:r>
              <a:rPr lang="de-DE" sz="1200" b="1" dirty="0" err="1"/>
              <a:t>Runtime</a:t>
            </a:r>
            <a:r>
              <a:rPr lang="de-DE" sz="1200" b="1" dirty="0"/>
              <a:t> Version &gt;=  </a:t>
            </a:r>
            <a:r>
              <a:rPr lang="de-DE" sz="1200" b="1" dirty="0" err="1"/>
              <a:t>x.x.x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8112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31" grpId="0"/>
      <p:bldP spid="2051" grpId="0"/>
      <p:bldP spid="2053" grpId="0"/>
      <p:bldP spid="2057" grpId="0" animBg="1"/>
      <p:bldP spid="2058" grpId="0"/>
      <p:bldP spid="2059" grpId="0" animBg="1"/>
      <p:bldP spid="2063" grpId="0"/>
      <p:bldP spid="2064" grpId="0"/>
      <p:bldP spid="2065" grpId="0"/>
      <p:bldP spid="2067" grpId="0"/>
      <p:bldP spid="2068" grpId="0"/>
      <p:bldP spid="20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8C268AE-5A24-64C9-5403-8AD978D79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2. Wesensmerkmale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209783-B5C4-7507-35CF-071E3FF83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Wurde vom Unternehmen „</a:t>
            </a:r>
            <a:r>
              <a:rPr lang="de-DE" dirty="0" err="1"/>
              <a:t>dotCloud</a:t>
            </a:r>
            <a:r>
              <a:rPr lang="de-DE" dirty="0"/>
              <a:t>“ (Frankreich) entwickelt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Erscheinungsdatum: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Packt Applikationscode, Laufzeitumgebung und Betriebssystem in ein Softwarepaket (Image)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Beruht technisch auf 2 Konzepten, die im Linux-Kernel vorhanden sind:</a:t>
            </a:r>
          </a:p>
          <a:p>
            <a:pPr marL="971550" lvl="1" indent="-285750"/>
            <a:r>
              <a:rPr lang="de-DE" sz="1400" dirty="0"/>
              <a:t>„</a:t>
            </a:r>
            <a:r>
              <a:rPr lang="de-DE" sz="1400" dirty="0" err="1"/>
              <a:t>cgroups</a:t>
            </a:r>
            <a:r>
              <a:rPr lang="de-DE" sz="1400" dirty="0"/>
              <a:t>“ (</a:t>
            </a:r>
            <a:r>
              <a:rPr lang="de-DE" sz="1400" dirty="0" err="1"/>
              <a:t>Quotas</a:t>
            </a:r>
            <a:r>
              <a:rPr lang="de-DE" sz="1400" dirty="0"/>
              <a:t> für Prozesse auf CPU- und RAM-Ebene)</a:t>
            </a:r>
          </a:p>
          <a:p>
            <a:pPr marL="971550" lvl="1" indent="-285750"/>
            <a:r>
              <a:rPr lang="de-DE" sz="1400" dirty="0"/>
              <a:t>„</a:t>
            </a:r>
            <a:r>
              <a:rPr lang="de-DE" sz="1400" dirty="0" err="1"/>
              <a:t>namespaces</a:t>
            </a:r>
            <a:r>
              <a:rPr lang="de-DE" sz="1400" dirty="0"/>
              <a:t>“ (Prozesse können hierin mit eigenem Netzwerk und eigenem Dateisystem gekapselt werden)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 diesem Grund läuft Docker auch nur auf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Zusammenführung der o.g. Konzepte in eine einfach zu bedienende Software =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Schlanker als VM (emuliert keinen Computer sondern nur Prozesse)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War eine Sensation: Hat das Thema </a:t>
            </a:r>
            <a:r>
              <a:rPr lang="de-DE" dirty="0" err="1"/>
              <a:t>DevOps</a:t>
            </a:r>
            <a:r>
              <a:rPr lang="de-DE" dirty="0"/>
              <a:t> über Nacht revolutioniert und neu erfunden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Gewaltiger Impact für die IT-Welt im allgemeinen und die Cloud im besonderen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Unternehmen konnte bis heute kein tragfähiges Geschäftsmodell entwickeln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70F2F-A529-2C57-5395-3E38D538086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47404" y="6356350"/>
            <a:ext cx="1435820" cy="365125"/>
          </a:xfrm>
        </p:spPr>
        <p:txBody>
          <a:bodyPr/>
          <a:lstStyle/>
          <a:p>
            <a:pPr>
              <a:defRPr/>
            </a:pPr>
            <a:fld id="{76A6BEAF-4546-4E98-B82F-287B65667A0B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F5B594-D69F-4DF4-7AC5-522D032D43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41992" y="6356350"/>
            <a:ext cx="918882" cy="365125"/>
          </a:xfrm>
        </p:spPr>
        <p:txBody>
          <a:bodyPr/>
          <a:lstStyle/>
          <a:p>
            <a:pPr>
              <a:defRPr/>
            </a:pPr>
            <a:fld id="{37AD8BB8-BBDA-4650-925F-B37B5CFA987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E78058-3BEE-4845-B76D-557A77FECC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865361" y="6356350"/>
            <a:ext cx="7494494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Thomas Polzer - Einführung in die Public Cloud</a:t>
            </a:r>
          </a:p>
        </p:txBody>
      </p:sp>
    </p:spTree>
    <p:extLst>
      <p:ext uri="{BB962C8B-B14F-4D97-AF65-F5344CB8AC3E}">
        <p14:creationId xmlns:p14="http://schemas.microsoft.com/office/powerpoint/2010/main" val="398041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6568AE3-7E04-4711-A9CC-9E47AA8EA7A3}" vid="{BF6B80A7-FD61-4AD2-9A48-2937FED51BE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Präsentation_Vorlage_Absender_IHUB</Template>
  <TotalTime>0</TotalTime>
  <Words>267</Words>
  <Application>Microsoft Office PowerPoint</Application>
  <PresentationFormat>Breitbild</PresentationFormat>
  <Paragraphs>67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polzer-home@outlook.de</dc:creator>
  <cp:lastModifiedBy>Thomas Polzer</cp:lastModifiedBy>
  <cp:revision>193</cp:revision>
  <dcterms:created xsi:type="dcterms:W3CDTF">2022-12-20T15:01:16Z</dcterms:created>
  <dcterms:modified xsi:type="dcterms:W3CDTF">2023-08-08T09:51:12Z</dcterms:modified>
</cp:coreProperties>
</file>