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欣廷 謝" userId="92be95c29556d806" providerId="LiveId" clId="{AE2CCE0E-9667-40B1-9318-5E56821AE002}"/>
    <pc:docChg chg="delSld">
      <pc:chgData name="欣廷 謝" userId="92be95c29556d806" providerId="LiveId" clId="{AE2CCE0E-9667-40B1-9318-5E56821AE002}" dt="2022-01-17T10:40:14.517" v="0" actId="2696"/>
      <pc:docMkLst>
        <pc:docMk/>
      </pc:docMkLst>
      <pc:sldChg chg="del">
        <pc:chgData name="欣廷 謝" userId="92be95c29556d806" providerId="LiveId" clId="{AE2CCE0E-9667-40B1-9318-5E56821AE002}" dt="2022-01-17T10:40:14.517" v="0" actId="2696"/>
        <pc:sldMkLst>
          <pc:docMk/>
          <pc:sldMk cId="146442764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956DC-18FB-4354-B53A-903C2E3C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5BD03B-B55B-4BE6-B6D4-10EBD5CB2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BE432-DAFC-4D77-A2F5-47B8E60D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BB3238-DBFF-48B1-86E9-3FD57B9B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93AA55-1B48-4FB2-91DF-671DF68A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7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67C1A-6CAE-4E71-845E-3CA80D5E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787231-31F4-4F71-9D75-49D3FE17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322AF-4896-4C1F-9C4B-39B9E927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E3A79-3CD5-42C3-9E13-555CD2F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2DDDA5-E69E-4050-B37A-6ACF83AE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35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F26E79-E001-4B0C-A1C5-19FD725A8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A643A5-2FBB-4248-BBE2-0EF90662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64EDD6-31F6-4B7D-BE9F-E45948F5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152AC-705A-4C47-9C26-158D5DC3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79E12-3FE5-463D-B9E0-AC9D5884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7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E3672-FA45-4D5D-9B0F-F534A8A7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576FD6-C707-446B-9921-C71F16A7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A5A121-14F9-4CFF-BF4F-B05E13B9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ACF82-607D-4EBC-932F-DC67F6D2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70C83-5AB6-4375-B148-80FFDE9C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36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805C4-D69E-4EAD-B218-B8DD8DB8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5988D0-C3A4-4623-9210-AF962F45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822956-62B6-44B4-8D88-18C7B1F5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460F26-7E3F-4459-A13E-DCD13BB6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17AB9-F1A2-4275-A440-8E562BFF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9CB2A-4A79-4CB6-9A6A-B5F19715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6FC515-D871-41F1-B303-02B6D66D5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A32E66-E229-4E66-A688-6352D5D3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FC66E-6BAD-41A6-977D-66893BBB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BFE16E-255E-47DD-B592-9C570A9A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6073EC-94FB-45C0-B745-B0E93F4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2CD95-C32B-4F6C-A65C-4607F9C0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205D8B-1368-477A-ACC8-0C6E7C1E2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4C5FF4-2C0B-4104-8275-B753A3EE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C0AE4E-EF5A-4C46-87C8-4453283F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F5D21D-07AB-4076-9690-E491AC32B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C4826D-37E3-4D14-A89C-1E86FA4D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EE7FFE-FF90-4C6F-A0E8-966506C7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5FBC94-4D73-4758-84B4-B485E393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77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E352C-2F25-479D-9A66-AD3A3ED2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ECDAB2-F8CF-4762-A427-A9FEE4A9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2CA5CA-9B40-4441-A260-B0881E3F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3F81D0-5120-4729-8669-3F4D262B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57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D7A147-CBF6-49E7-9B6C-BA0E59B7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F66E5F-1D70-4262-8C25-B01872E0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1A0B05-460B-4CBA-9139-A667CC81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6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CF0BE-FFC0-4C63-97F8-DD61C9FB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FA34C-E944-4622-878C-4CF658C3E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0B59F8-3BC2-485F-BD02-5A517C8E8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6C5052-AA11-45C8-A02C-E5DC7B79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F49955-CE33-42CB-BD8E-AC8C15A3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C92446-3CD2-4FE8-8678-38D16190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06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8C228-487A-47AC-B9CE-5C51C560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BA2C26-A905-46F1-B5C1-6627BC5C3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8A7A43-877C-490A-84FB-5F86A0AB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5B2F61-A2E7-458C-BEFA-15856156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718BD9-4C46-42D3-B333-B16D7AD4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F7FED2-9A18-47E8-A5D5-593C8ABE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8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D05684-3A3D-49D8-A293-D5365F49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6450BE-8C5B-4348-A79C-7C44BE99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309BB-85C9-44CB-8F71-913145B1C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8AE1-C378-4F78-88C6-4F0083621D18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91BBD-5296-4392-9FAF-B63D10551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68F36-9C07-48FB-96E4-C3F65B347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E764-8B21-4B22-B4D8-601D7D448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54969-8A5C-46FA-9482-2AB59821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1BD80-B243-4EF5-AB3A-CE6E24EC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BB847A-8A46-425A-9BB1-F38CEC5C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8" y="489372"/>
            <a:ext cx="6165114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575A9-68E5-4D53-A2FF-1B8C64CC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CF12C8-F424-468B-A16F-CE0455FF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898BE4-1C68-4499-80E4-ED17AE0B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07" y="478900"/>
            <a:ext cx="652328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5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FF5A2-D036-4055-BBA1-63CEE729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6CD308-4C2E-4CFF-86D5-FD55FD7BF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95" y="581654"/>
            <a:ext cx="6698560" cy="3810330"/>
          </a:xfrm>
        </p:spPr>
      </p:pic>
    </p:spTree>
    <p:extLst>
      <p:ext uri="{BB962C8B-B14F-4D97-AF65-F5344CB8AC3E}">
        <p14:creationId xmlns:p14="http://schemas.microsoft.com/office/powerpoint/2010/main" val="167118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978A-C2B5-4E02-8049-F90B0305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1B280-9743-4DE7-9345-3DF2F598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00E442-DFF3-48E9-B751-A38E468D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25" y="516049"/>
            <a:ext cx="6104149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8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欣廷 謝</dc:creator>
  <cp:lastModifiedBy>欣廷 謝</cp:lastModifiedBy>
  <cp:revision>1</cp:revision>
  <dcterms:created xsi:type="dcterms:W3CDTF">2022-01-13T14:15:00Z</dcterms:created>
  <dcterms:modified xsi:type="dcterms:W3CDTF">2022-01-17T10:40:15Z</dcterms:modified>
</cp:coreProperties>
</file>