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Default Extension="png" ContentType="image/png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61"/>
  </p:notesMasterIdLst>
  <p:sldIdLst>
    <p:sldId id="256" r:id="rId2"/>
    <p:sldId id="300" r:id="rId3"/>
    <p:sldId id="333" r:id="rId4"/>
    <p:sldId id="257" r:id="rId5"/>
    <p:sldId id="359" r:id="rId6"/>
    <p:sldId id="349" r:id="rId7"/>
    <p:sldId id="301" r:id="rId8"/>
    <p:sldId id="302" r:id="rId9"/>
    <p:sldId id="360" r:id="rId10"/>
    <p:sldId id="307" r:id="rId11"/>
    <p:sldId id="308" r:id="rId12"/>
    <p:sldId id="340" r:id="rId13"/>
    <p:sldId id="310" r:id="rId14"/>
    <p:sldId id="311" r:id="rId15"/>
    <p:sldId id="265" r:id="rId16"/>
    <p:sldId id="266" r:id="rId17"/>
    <p:sldId id="348" r:id="rId18"/>
    <p:sldId id="267" r:id="rId19"/>
    <p:sldId id="312" r:id="rId20"/>
    <p:sldId id="314" r:id="rId21"/>
    <p:sldId id="313" r:id="rId22"/>
    <p:sldId id="350" r:id="rId23"/>
    <p:sldId id="272" r:id="rId24"/>
    <p:sldId id="341" r:id="rId25"/>
    <p:sldId id="273" r:id="rId26"/>
    <p:sldId id="315" r:id="rId27"/>
    <p:sldId id="326" r:id="rId28"/>
    <p:sldId id="356" r:id="rId29"/>
    <p:sldId id="306" r:id="rId30"/>
    <p:sldId id="336" r:id="rId31"/>
    <p:sldId id="357" r:id="rId32"/>
    <p:sldId id="335" r:id="rId33"/>
    <p:sldId id="337" r:id="rId34"/>
    <p:sldId id="361" r:id="rId35"/>
    <p:sldId id="358" r:id="rId36"/>
    <p:sldId id="260" r:id="rId37"/>
    <p:sldId id="303" r:id="rId38"/>
    <p:sldId id="304" r:id="rId39"/>
    <p:sldId id="305" r:id="rId40"/>
    <p:sldId id="322" r:id="rId41"/>
    <p:sldId id="317" r:id="rId42"/>
    <p:sldId id="318" r:id="rId43"/>
    <p:sldId id="319" r:id="rId44"/>
    <p:sldId id="321" r:id="rId45"/>
    <p:sldId id="320" r:id="rId46"/>
    <p:sldId id="316" r:id="rId47"/>
    <p:sldId id="362" r:id="rId48"/>
    <p:sldId id="354" r:id="rId49"/>
    <p:sldId id="334" r:id="rId50"/>
    <p:sldId id="330" r:id="rId51"/>
    <p:sldId id="338" r:id="rId52"/>
    <p:sldId id="351" r:id="rId53"/>
    <p:sldId id="343" r:id="rId54"/>
    <p:sldId id="352" r:id="rId55"/>
    <p:sldId id="299" r:id="rId56"/>
    <p:sldId id="363" r:id="rId57"/>
    <p:sldId id="364" r:id="rId58"/>
    <p:sldId id="339" r:id="rId59"/>
    <p:sldId id="347" r:id="rId60"/>
  </p:sldIdLst>
  <p:sldSz cx="9361488" cy="6480175"/>
  <p:notesSz cx="6794500" cy="9918700"/>
  <p:defaultTextStyle>
    <a:defPPr>
      <a:defRPr lang="pt-BR"/>
    </a:defPPr>
    <a:lvl1pPr marL="0" algn="l" defTabSz="99068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95342" algn="l" defTabSz="99068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90684" algn="l" defTabSz="99068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86026" algn="l" defTabSz="99068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81368" algn="l" defTabSz="99068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76710" algn="l" defTabSz="99068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72052" algn="l" defTabSz="99068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467394" algn="l" defTabSz="99068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962736" algn="l" defTabSz="99068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76" autoAdjust="0"/>
    <p:restoredTop sz="94660"/>
  </p:normalViewPr>
  <p:slideViewPr>
    <p:cSldViewPr>
      <p:cViewPr varScale="1">
        <p:scale>
          <a:sx n="83" d="100"/>
          <a:sy n="83" d="100"/>
        </p:scale>
        <p:origin x="-77" y="-82"/>
      </p:cViewPr>
      <p:guideLst>
        <p:guide orient="horz" pos="2041"/>
        <p:guide pos="294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B70B8D6-82E9-44C7-B21B-ACDC49E20190}" type="presOf" srcId="{F1317512-9F62-410D-93B9-C94D215841E4}" destId="{81700C1E-D66F-49DB-BC3B-68D4DE623250}" srcOrd="0" destOrd="0" presId="urn:microsoft.com/office/officeart/2005/8/layout/process1"/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210AA110-5965-44AC-BB4C-A141E45951FF}" type="presOf" srcId="{100C280D-631B-4D6D-B3B8-94CB262C5DE6}" destId="{602A9B0C-BBC9-4C49-B589-1E8381814D41}" srcOrd="0" destOrd="0" presId="urn:microsoft.com/office/officeart/2005/8/layout/process1"/>
    <dgm:cxn modelId="{9B267017-2A9D-49D0-98CD-269255365540}" type="presOf" srcId="{23DE74DC-87B0-4109-A33B-05E96191A0AB}" destId="{6D533736-4769-4EF3-AEF0-20A9F5D6B085}" srcOrd="1" destOrd="0" presId="urn:microsoft.com/office/officeart/2005/8/layout/process1"/>
    <dgm:cxn modelId="{EA274C3C-F5BE-49CB-AAA9-62EF54F83DB7}" type="presOf" srcId="{23DE74DC-87B0-4109-A33B-05E96191A0AB}" destId="{1B431E5F-07BC-4C48-8A60-6FDEB4E01581}" srcOrd="0" destOrd="0" presId="urn:microsoft.com/office/officeart/2005/8/layout/process1"/>
    <dgm:cxn modelId="{A4F56729-354E-4CDB-954F-79D640E6FDA0}" type="presOf" srcId="{51C76711-89E4-4FD7-9646-1259E0228754}" destId="{F30C18DC-6FED-48F7-937F-E20CD81ED961}" srcOrd="0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02C53A13-6899-4DDC-8767-D1D44B2A2B16}" type="presOf" srcId="{47569F46-3F1C-4ADE-ACA5-7E386AC1347A}" destId="{5422ABD8-8B97-4BA5-B613-585392AA4970}" srcOrd="0" destOrd="0" presId="urn:microsoft.com/office/officeart/2005/8/layout/process1"/>
    <dgm:cxn modelId="{F3CE92B8-6F85-4646-85B2-63C174A0B971}" type="presOf" srcId="{47569F46-3F1C-4ADE-ACA5-7E386AC1347A}" destId="{57AE038A-6F5D-4437-A831-4A15E13EB89B}" srcOrd="1" destOrd="0" presId="urn:microsoft.com/office/officeart/2005/8/layout/process1"/>
    <dgm:cxn modelId="{740A02DC-75D4-4C4A-8D53-C5D41C367CBF}" type="presOf" srcId="{E29274F7-6667-41D9-8B9C-2CD4148CC073}" destId="{7C885D0D-9253-48A9-AFD3-1E4C5A5E9174}" srcOrd="0" destOrd="0" presId="urn:microsoft.com/office/officeart/2005/8/layout/process1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17516526-D82C-49EE-A51A-FE7797228E49}" type="presParOf" srcId="{7C885D0D-9253-48A9-AFD3-1E4C5A5E9174}" destId="{F30C18DC-6FED-48F7-937F-E20CD81ED961}" srcOrd="0" destOrd="0" presId="urn:microsoft.com/office/officeart/2005/8/layout/process1"/>
    <dgm:cxn modelId="{BAC7C2C2-F317-4F47-B2D6-8CF723CB193E}" type="presParOf" srcId="{7C885D0D-9253-48A9-AFD3-1E4C5A5E9174}" destId="{5422ABD8-8B97-4BA5-B613-585392AA4970}" srcOrd="1" destOrd="0" presId="urn:microsoft.com/office/officeart/2005/8/layout/process1"/>
    <dgm:cxn modelId="{C2A77F28-95B7-4832-B7C9-4BED7AE836B0}" type="presParOf" srcId="{5422ABD8-8B97-4BA5-B613-585392AA4970}" destId="{57AE038A-6F5D-4437-A831-4A15E13EB89B}" srcOrd="0" destOrd="0" presId="urn:microsoft.com/office/officeart/2005/8/layout/process1"/>
    <dgm:cxn modelId="{532EB521-70C9-4DBA-AA5F-206E2F716206}" type="presParOf" srcId="{7C885D0D-9253-48A9-AFD3-1E4C5A5E9174}" destId="{81700C1E-D66F-49DB-BC3B-68D4DE623250}" srcOrd="2" destOrd="0" presId="urn:microsoft.com/office/officeart/2005/8/layout/process1"/>
    <dgm:cxn modelId="{8251CD45-F2FD-4DB4-B8F4-BC1515AD7803}" type="presParOf" srcId="{7C885D0D-9253-48A9-AFD3-1E4C5A5E9174}" destId="{1B431E5F-07BC-4C48-8A60-6FDEB4E01581}" srcOrd="3" destOrd="0" presId="urn:microsoft.com/office/officeart/2005/8/layout/process1"/>
    <dgm:cxn modelId="{98DF890B-9F29-458F-9130-ED0D533FFF27}" type="presParOf" srcId="{1B431E5F-07BC-4C48-8A60-6FDEB4E01581}" destId="{6D533736-4769-4EF3-AEF0-20A9F5D6B085}" srcOrd="0" destOrd="0" presId="urn:microsoft.com/office/officeart/2005/8/layout/process1"/>
    <dgm:cxn modelId="{D2C9C5A6-09B9-4FD6-BAF7-DF511D5403D2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6A528D0-123A-4D74-B5EC-C7BA49E3B720}" type="presOf" srcId="{100C280D-631B-4D6D-B3B8-94CB262C5DE6}" destId="{602A9B0C-BBC9-4C49-B589-1E8381814D41}" srcOrd="0" destOrd="0" presId="urn:microsoft.com/office/officeart/2005/8/layout/process1"/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A0B5DA2E-EFAE-411A-9332-4F253B099668}" type="presOf" srcId="{51C76711-89E4-4FD7-9646-1259E0228754}" destId="{F30C18DC-6FED-48F7-937F-E20CD81ED961}" srcOrd="0" destOrd="0" presId="urn:microsoft.com/office/officeart/2005/8/layout/process1"/>
    <dgm:cxn modelId="{12E0181D-FE88-4F41-852A-DB15298AE095}" type="presOf" srcId="{E29274F7-6667-41D9-8B9C-2CD4148CC073}" destId="{7C885D0D-9253-48A9-AFD3-1E4C5A5E9174}" srcOrd="0" destOrd="0" presId="urn:microsoft.com/office/officeart/2005/8/layout/process1"/>
    <dgm:cxn modelId="{6438BC94-04FC-43D2-8646-F6A0AAAD636D}" type="presOf" srcId="{47569F46-3F1C-4ADE-ACA5-7E386AC1347A}" destId="{57AE038A-6F5D-4437-A831-4A15E13EB89B}" srcOrd="1" destOrd="0" presId="urn:microsoft.com/office/officeart/2005/8/layout/process1"/>
    <dgm:cxn modelId="{80AA1CFB-0571-4E58-B106-CE5864DABAB5}" type="presOf" srcId="{47569F46-3F1C-4ADE-ACA5-7E386AC1347A}" destId="{5422ABD8-8B97-4BA5-B613-585392AA4970}" srcOrd="0" destOrd="0" presId="urn:microsoft.com/office/officeart/2005/8/layout/process1"/>
    <dgm:cxn modelId="{B4143BAD-300E-4C6A-8161-9D263FEEF132}" type="presOf" srcId="{F1317512-9F62-410D-93B9-C94D215841E4}" destId="{81700C1E-D66F-49DB-BC3B-68D4DE623250}" srcOrd="0" destOrd="0" presId="urn:microsoft.com/office/officeart/2005/8/layout/process1"/>
    <dgm:cxn modelId="{88D24D52-0599-4708-9C05-6B2A6F37CE55}" type="presOf" srcId="{23DE74DC-87B0-4109-A33B-05E96191A0AB}" destId="{6D533736-4769-4EF3-AEF0-20A9F5D6B085}" srcOrd="1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8AA7E60E-4B06-465F-A4BA-EFD15AE1276F}" type="presOf" srcId="{23DE74DC-87B0-4109-A33B-05E96191A0AB}" destId="{1B431E5F-07BC-4C48-8A60-6FDEB4E01581}" srcOrd="0" destOrd="0" presId="urn:microsoft.com/office/officeart/2005/8/layout/process1"/>
    <dgm:cxn modelId="{E0ACED46-8BBD-4A99-8883-9DE79774B5EC}" type="presParOf" srcId="{7C885D0D-9253-48A9-AFD3-1E4C5A5E9174}" destId="{F30C18DC-6FED-48F7-937F-E20CD81ED961}" srcOrd="0" destOrd="0" presId="urn:microsoft.com/office/officeart/2005/8/layout/process1"/>
    <dgm:cxn modelId="{C4B723BC-530F-4338-9887-05BEA607AFBA}" type="presParOf" srcId="{7C885D0D-9253-48A9-AFD3-1E4C5A5E9174}" destId="{5422ABD8-8B97-4BA5-B613-585392AA4970}" srcOrd="1" destOrd="0" presId="urn:microsoft.com/office/officeart/2005/8/layout/process1"/>
    <dgm:cxn modelId="{C5AB3C0E-F9BD-4B2E-9D52-FA7CE8F7FD20}" type="presParOf" srcId="{5422ABD8-8B97-4BA5-B613-585392AA4970}" destId="{57AE038A-6F5D-4437-A831-4A15E13EB89B}" srcOrd="0" destOrd="0" presId="urn:microsoft.com/office/officeart/2005/8/layout/process1"/>
    <dgm:cxn modelId="{BA06E6D5-C734-451A-AFD1-632332DB51CD}" type="presParOf" srcId="{7C885D0D-9253-48A9-AFD3-1E4C5A5E9174}" destId="{81700C1E-D66F-49DB-BC3B-68D4DE623250}" srcOrd="2" destOrd="0" presId="urn:microsoft.com/office/officeart/2005/8/layout/process1"/>
    <dgm:cxn modelId="{02AC9509-E734-4BCF-B18F-3524F72B72D5}" type="presParOf" srcId="{7C885D0D-9253-48A9-AFD3-1E4C5A5E9174}" destId="{1B431E5F-07BC-4C48-8A60-6FDEB4E01581}" srcOrd="3" destOrd="0" presId="urn:microsoft.com/office/officeart/2005/8/layout/process1"/>
    <dgm:cxn modelId="{78EDD63B-3C3A-463E-8466-D9C5D5F5D2FA}" type="presParOf" srcId="{1B431E5F-07BC-4C48-8A60-6FDEB4E01581}" destId="{6D533736-4769-4EF3-AEF0-20A9F5D6B085}" srcOrd="0" destOrd="0" presId="urn:microsoft.com/office/officeart/2005/8/layout/process1"/>
    <dgm:cxn modelId="{97420B5D-CE75-4B3D-B95D-0D471DD1D74D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C4AB5AC3-0914-4A59-9D5E-49AC1A3F0E31}" type="presOf" srcId="{E29274F7-6667-41D9-8B9C-2CD4148CC073}" destId="{7C885D0D-9253-48A9-AFD3-1E4C5A5E9174}" srcOrd="0" destOrd="0" presId="urn:microsoft.com/office/officeart/2005/8/layout/process1"/>
    <dgm:cxn modelId="{26C49F05-5C66-4A06-BACB-B380FC8CE458}" type="presOf" srcId="{47569F46-3F1C-4ADE-ACA5-7E386AC1347A}" destId="{5422ABD8-8B97-4BA5-B613-585392AA4970}" srcOrd="0" destOrd="0" presId="urn:microsoft.com/office/officeart/2005/8/layout/process1"/>
    <dgm:cxn modelId="{E9267DB5-BF73-4E06-AABC-AED3DD0D8638}" type="presOf" srcId="{51C76711-89E4-4FD7-9646-1259E0228754}" destId="{F30C18DC-6FED-48F7-937F-E20CD81ED961}" srcOrd="0" destOrd="0" presId="urn:microsoft.com/office/officeart/2005/8/layout/process1"/>
    <dgm:cxn modelId="{59E6CACB-0BED-49F7-AD93-D799BC63E754}" type="presOf" srcId="{47569F46-3F1C-4ADE-ACA5-7E386AC1347A}" destId="{57AE038A-6F5D-4437-A831-4A15E13EB89B}" srcOrd="1" destOrd="0" presId="urn:microsoft.com/office/officeart/2005/8/layout/process1"/>
    <dgm:cxn modelId="{C8C3EFAB-9D26-4DAB-A094-E5A50C7A3E74}" type="presOf" srcId="{100C280D-631B-4D6D-B3B8-94CB262C5DE6}" destId="{602A9B0C-BBC9-4C49-B589-1E8381814D41}" srcOrd="0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40711457-B1A4-4D2C-9993-32CA04345B4C}" type="presOf" srcId="{F1317512-9F62-410D-93B9-C94D215841E4}" destId="{81700C1E-D66F-49DB-BC3B-68D4DE623250}" srcOrd="0" destOrd="0" presId="urn:microsoft.com/office/officeart/2005/8/layout/process1"/>
    <dgm:cxn modelId="{20347D98-3D96-4893-A524-070D368C9C37}" type="presOf" srcId="{23DE74DC-87B0-4109-A33B-05E96191A0AB}" destId="{6D533736-4769-4EF3-AEF0-20A9F5D6B085}" srcOrd="1" destOrd="0" presId="urn:microsoft.com/office/officeart/2005/8/layout/process1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8ADFA812-02A0-4F09-A63D-CCBCE6EF47F4}" type="presOf" srcId="{23DE74DC-87B0-4109-A33B-05E96191A0AB}" destId="{1B431E5F-07BC-4C48-8A60-6FDEB4E01581}" srcOrd="0" destOrd="0" presId="urn:microsoft.com/office/officeart/2005/8/layout/process1"/>
    <dgm:cxn modelId="{480F8CEA-802C-4109-A80E-0174A0BC2A7D}" type="presParOf" srcId="{7C885D0D-9253-48A9-AFD3-1E4C5A5E9174}" destId="{F30C18DC-6FED-48F7-937F-E20CD81ED961}" srcOrd="0" destOrd="0" presId="urn:microsoft.com/office/officeart/2005/8/layout/process1"/>
    <dgm:cxn modelId="{26164D28-8522-4F2A-B78A-CA9ACEB73937}" type="presParOf" srcId="{7C885D0D-9253-48A9-AFD3-1E4C5A5E9174}" destId="{5422ABD8-8B97-4BA5-B613-585392AA4970}" srcOrd="1" destOrd="0" presId="urn:microsoft.com/office/officeart/2005/8/layout/process1"/>
    <dgm:cxn modelId="{E3B61C51-62FA-4C0D-BBF9-98195870CAF0}" type="presParOf" srcId="{5422ABD8-8B97-4BA5-B613-585392AA4970}" destId="{57AE038A-6F5D-4437-A831-4A15E13EB89B}" srcOrd="0" destOrd="0" presId="urn:microsoft.com/office/officeart/2005/8/layout/process1"/>
    <dgm:cxn modelId="{4F06B75A-2146-405B-A75A-F738799EF679}" type="presParOf" srcId="{7C885D0D-9253-48A9-AFD3-1E4C5A5E9174}" destId="{81700C1E-D66F-49DB-BC3B-68D4DE623250}" srcOrd="2" destOrd="0" presId="urn:microsoft.com/office/officeart/2005/8/layout/process1"/>
    <dgm:cxn modelId="{21A5ACB1-425B-43AC-889C-04AD00655D54}" type="presParOf" srcId="{7C885D0D-9253-48A9-AFD3-1E4C5A5E9174}" destId="{1B431E5F-07BC-4C48-8A60-6FDEB4E01581}" srcOrd="3" destOrd="0" presId="urn:microsoft.com/office/officeart/2005/8/layout/process1"/>
    <dgm:cxn modelId="{FDCBABC5-8B49-41E5-BC90-B17B2EAB3EB3}" type="presParOf" srcId="{1B431E5F-07BC-4C48-8A60-6FDEB4E01581}" destId="{6D533736-4769-4EF3-AEF0-20A9F5D6B085}" srcOrd="0" destOrd="0" presId="urn:microsoft.com/office/officeart/2005/8/layout/process1"/>
    <dgm:cxn modelId="{6FD132E9-9590-479E-9147-1DE91F2816D5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924A97B-E6F9-479D-9113-C33DBC8727CD}" type="presOf" srcId="{51C76711-89E4-4FD7-9646-1259E0228754}" destId="{F30C18DC-6FED-48F7-937F-E20CD81ED961}" srcOrd="0" destOrd="0" presId="urn:microsoft.com/office/officeart/2005/8/layout/process1"/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9933F11D-3ADE-4F0E-93DE-96CF382A3FCA}" type="presOf" srcId="{23DE74DC-87B0-4109-A33B-05E96191A0AB}" destId="{1B431E5F-07BC-4C48-8A60-6FDEB4E01581}" srcOrd="0" destOrd="0" presId="urn:microsoft.com/office/officeart/2005/8/layout/process1"/>
    <dgm:cxn modelId="{739CFD91-8FA5-4B9A-ACEE-413274E68AE5}" type="presOf" srcId="{E29274F7-6667-41D9-8B9C-2CD4148CC073}" destId="{7C885D0D-9253-48A9-AFD3-1E4C5A5E9174}" srcOrd="0" destOrd="0" presId="urn:microsoft.com/office/officeart/2005/8/layout/process1"/>
    <dgm:cxn modelId="{61C872C5-50FB-472E-85EF-5A7CF17B91AC}" type="presOf" srcId="{F1317512-9F62-410D-93B9-C94D215841E4}" destId="{81700C1E-D66F-49DB-BC3B-68D4DE623250}" srcOrd="0" destOrd="0" presId="urn:microsoft.com/office/officeart/2005/8/layout/process1"/>
    <dgm:cxn modelId="{3BB087B4-AF80-4D01-87CF-1393CDBFED83}" type="presOf" srcId="{47569F46-3F1C-4ADE-ACA5-7E386AC1347A}" destId="{57AE038A-6F5D-4437-A831-4A15E13EB89B}" srcOrd="1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85F59D1C-E92C-48C8-8D4A-424BFC930FF0}" type="presOf" srcId="{47569F46-3F1C-4ADE-ACA5-7E386AC1347A}" destId="{5422ABD8-8B97-4BA5-B613-585392AA4970}" srcOrd="0" destOrd="0" presId="urn:microsoft.com/office/officeart/2005/8/layout/process1"/>
    <dgm:cxn modelId="{EC5A74AA-6CE1-4CB3-8C90-2F78963380F8}" type="presOf" srcId="{23DE74DC-87B0-4109-A33B-05E96191A0AB}" destId="{6D533736-4769-4EF3-AEF0-20A9F5D6B085}" srcOrd="1" destOrd="0" presId="urn:microsoft.com/office/officeart/2005/8/layout/process1"/>
    <dgm:cxn modelId="{53941BB6-B7B1-4CB6-85DF-021B63190ABE}" type="presOf" srcId="{100C280D-631B-4D6D-B3B8-94CB262C5DE6}" destId="{602A9B0C-BBC9-4C49-B589-1E8381814D41}" srcOrd="0" destOrd="0" presId="urn:microsoft.com/office/officeart/2005/8/layout/process1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86EC89D9-FC19-4611-84CE-2CC2179CFB91}" type="presParOf" srcId="{7C885D0D-9253-48A9-AFD3-1E4C5A5E9174}" destId="{F30C18DC-6FED-48F7-937F-E20CD81ED961}" srcOrd="0" destOrd="0" presId="urn:microsoft.com/office/officeart/2005/8/layout/process1"/>
    <dgm:cxn modelId="{864C3471-88C2-430B-B7B5-7E937778D8D1}" type="presParOf" srcId="{7C885D0D-9253-48A9-AFD3-1E4C5A5E9174}" destId="{5422ABD8-8B97-4BA5-B613-585392AA4970}" srcOrd="1" destOrd="0" presId="urn:microsoft.com/office/officeart/2005/8/layout/process1"/>
    <dgm:cxn modelId="{9310A5D5-F839-4AA5-9781-22B1AD669EE2}" type="presParOf" srcId="{5422ABD8-8B97-4BA5-B613-585392AA4970}" destId="{57AE038A-6F5D-4437-A831-4A15E13EB89B}" srcOrd="0" destOrd="0" presId="urn:microsoft.com/office/officeart/2005/8/layout/process1"/>
    <dgm:cxn modelId="{3085FEAC-B7B2-442D-B343-0EB54D3E6264}" type="presParOf" srcId="{7C885D0D-9253-48A9-AFD3-1E4C5A5E9174}" destId="{81700C1E-D66F-49DB-BC3B-68D4DE623250}" srcOrd="2" destOrd="0" presId="urn:microsoft.com/office/officeart/2005/8/layout/process1"/>
    <dgm:cxn modelId="{4576A2EE-E8FC-470D-A78E-63C9426DAED4}" type="presParOf" srcId="{7C885D0D-9253-48A9-AFD3-1E4C5A5E9174}" destId="{1B431E5F-07BC-4C48-8A60-6FDEB4E01581}" srcOrd="3" destOrd="0" presId="urn:microsoft.com/office/officeart/2005/8/layout/process1"/>
    <dgm:cxn modelId="{8F135322-2A99-4DC7-9811-8A903B2AE735}" type="presParOf" srcId="{1B431E5F-07BC-4C48-8A60-6FDEB4E01581}" destId="{6D533736-4769-4EF3-AEF0-20A9F5D6B085}" srcOrd="0" destOrd="0" presId="urn:microsoft.com/office/officeart/2005/8/layout/process1"/>
    <dgm:cxn modelId="{B33FD8D8-1DFA-46E2-83FE-7F723023AF72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8012B011-5AA2-4943-A4E2-1EE3F3A5DDD9}" type="presOf" srcId="{47569F46-3F1C-4ADE-ACA5-7E386AC1347A}" destId="{5422ABD8-8B97-4BA5-B613-585392AA4970}" srcOrd="0" destOrd="0" presId="urn:microsoft.com/office/officeart/2005/8/layout/process1"/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0426045C-7E8C-4598-AACF-A7048E184309}" type="presOf" srcId="{51C76711-89E4-4FD7-9646-1259E0228754}" destId="{F30C18DC-6FED-48F7-937F-E20CD81ED961}" srcOrd="0" destOrd="0" presId="urn:microsoft.com/office/officeart/2005/8/layout/process1"/>
    <dgm:cxn modelId="{4F09368B-1BDC-4B7D-BB25-8393C64CF1C5}" type="presOf" srcId="{23DE74DC-87B0-4109-A33B-05E96191A0AB}" destId="{6D533736-4769-4EF3-AEF0-20A9F5D6B085}" srcOrd="1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678BE049-C9D1-40E4-8F78-9C7C7A0407E4}" type="presOf" srcId="{47569F46-3F1C-4ADE-ACA5-7E386AC1347A}" destId="{57AE038A-6F5D-4437-A831-4A15E13EB89B}" srcOrd="1" destOrd="0" presId="urn:microsoft.com/office/officeart/2005/8/layout/process1"/>
    <dgm:cxn modelId="{55ED9B2E-A0B3-4A44-B304-41675BE74AF9}" type="presOf" srcId="{100C280D-631B-4D6D-B3B8-94CB262C5DE6}" destId="{602A9B0C-BBC9-4C49-B589-1E8381814D41}" srcOrd="0" destOrd="0" presId="urn:microsoft.com/office/officeart/2005/8/layout/process1"/>
    <dgm:cxn modelId="{88DD23FF-968A-4525-8133-403E831C058C}" type="presOf" srcId="{F1317512-9F62-410D-93B9-C94D215841E4}" destId="{81700C1E-D66F-49DB-BC3B-68D4DE623250}" srcOrd="0" destOrd="0" presId="urn:microsoft.com/office/officeart/2005/8/layout/process1"/>
    <dgm:cxn modelId="{DEFD88C2-2129-4EC2-81E2-5E998EBB5759}" type="presOf" srcId="{23DE74DC-87B0-4109-A33B-05E96191A0AB}" destId="{1B431E5F-07BC-4C48-8A60-6FDEB4E01581}" srcOrd="0" destOrd="0" presId="urn:microsoft.com/office/officeart/2005/8/layout/process1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D9F85C1A-74A4-4538-9EB3-843C032B405F}" type="presOf" srcId="{E29274F7-6667-41D9-8B9C-2CD4148CC073}" destId="{7C885D0D-9253-48A9-AFD3-1E4C5A5E9174}" srcOrd="0" destOrd="0" presId="urn:microsoft.com/office/officeart/2005/8/layout/process1"/>
    <dgm:cxn modelId="{10709AC0-E20B-4C70-8140-6760EECFAF47}" type="presParOf" srcId="{7C885D0D-9253-48A9-AFD3-1E4C5A5E9174}" destId="{F30C18DC-6FED-48F7-937F-E20CD81ED961}" srcOrd="0" destOrd="0" presId="urn:microsoft.com/office/officeart/2005/8/layout/process1"/>
    <dgm:cxn modelId="{CFE56148-CD38-43EF-8589-EF714E75A9FF}" type="presParOf" srcId="{7C885D0D-9253-48A9-AFD3-1E4C5A5E9174}" destId="{5422ABD8-8B97-4BA5-B613-585392AA4970}" srcOrd="1" destOrd="0" presId="urn:microsoft.com/office/officeart/2005/8/layout/process1"/>
    <dgm:cxn modelId="{013E153B-945D-41BF-A254-89D9AE4EDF52}" type="presParOf" srcId="{5422ABD8-8B97-4BA5-B613-585392AA4970}" destId="{57AE038A-6F5D-4437-A831-4A15E13EB89B}" srcOrd="0" destOrd="0" presId="urn:microsoft.com/office/officeart/2005/8/layout/process1"/>
    <dgm:cxn modelId="{0EEC5198-D8C3-4CA7-829B-486DEC226561}" type="presParOf" srcId="{7C885D0D-9253-48A9-AFD3-1E4C5A5E9174}" destId="{81700C1E-D66F-49DB-BC3B-68D4DE623250}" srcOrd="2" destOrd="0" presId="urn:microsoft.com/office/officeart/2005/8/layout/process1"/>
    <dgm:cxn modelId="{23F7F078-CE4A-407A-8415-6E507F356CE4}" type="presParOf" srcId="{7C885D0D-9253-48A9-AFD3-1E4C5A5E9174}" destId="{1B431E5F-07BC-4C48-8A60-6FDEB4E01581}" srcOrd="3" destOrd="0" presId="urn:microsoft.com/office/officeart/2005/8/layout/process1"/>
    <dgm:cxn modelId="{002A232E-CC5B-4F8E-B81C-A91EFC770782}" type="presParOf" srcId="{1B431E5F-07BC-4C48-8A60-6FDEB4E01581}" destId="{6D533736-4769-4EF3-AEF0-20A9F5D6B085}" srcOrd="0" destOrd="0" presId="urn:microsoft.com/office/officeart/2005/8/layout/process1"/>
    <dgm:cxn modelId="{0701D925-AB0E-4362-9C9F-8A96A581E425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F0673DFF-F696-4E5A-BB07-B9294C610BC8}" type="presOf" srcId="{F1317512-9F62-410D-93B9-C94D215841E4}" destId="{81700C1E-D66F-49DB-BC3B-68D4DE623250}" srcOrd="0" destOrd="0" presId="urn:microsoft.com/office/officeart/2005/8/layout/process1"/>
    <dgm:cxn modelId="{DD09BE51-C3CF-4D4B-8E48-9D440A8BD93A}" type="presOf" srcId="{23DE74DC-87B0-4109-A33B-05E96191A0AB}" destId="{1B431E5F-07BC-4C48-8A60-6FDEB4E01581}" srcOrd="0" destOrd="0" presId="urn:microsoft.com/office/officeart/2005/8/layout/process1"/>
    <dgm:cxn modelId="{920AEB3A-A9AE-4527-983E-21F8AC07780A}" type="presOf" srcId="{51C76711-89E4-4FD7-9646-1259E0228754}" destId="{F30C18DC-6FED-48F7-937F-E20CD81ED961}" srcOrd="0" destOrd="0" presId="urn:microsoft.com/office/officeart/2005/8/layout/process1"/>
    <dgm:cxn modelId="{163957FF-8E4B-4EDC-9F0F-E56692110A44}" type="presOf" srcId="{100C280D-631B-4D6D-B3B8-94CB262C5DE6}" destId="{602A9B0C-BBC9-4C49-B589-1E8381814D41}" srcOrd="0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C1BAC178-1193-4888-BABA-A90EF86DB182}" type="presOf" srcId="{47569F46-3F1C-4ADE-ACA5-7E386AC1347A}" destId="{5422ABD8-8B97-4BA5-B613-585392AA4970}" srcOrd="0" destOrd="0" presId="urn:microsoft.com/office/officeart/2005/8/layout/process1"/>
    <dgm:cxn modelId="{79FB6073-6551-4B69-BCF2-1F61F72FD085}" type="presOf" srcId="{E29274F7-6667-41D9-8B9C-2CD4148CC073}" destId="{7C885D0D-9253-48A9-AFD3-1E4C5A5E9174}" srcOrd="0" destOrd="0" presId="urn:microsoft.com/office/officeart/2005/8/layout/process1"/>
    <dgm:cxn modelId="{E5CE96B4-ADC7-4C11-9760-48E4BF6D0D23}" type="presOf" srcId="{47569F46-3F1C-4ADE-ACA5-7E386AC1347A}" destId="{57AE038A-6F5D-4437-A831-4A15E13EB89B}" srcOrd="1" destOrd="0" presId="urn:microsoft.com/office/officeart/2005/8/layout/process1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BE309149-F5B1-4362-82E8-CE42970F751A}" type="presOf" srcId="{23DE74DC-87B0-4109-A33B-05E96191A0AB}" destId="{6D533736-4769-4EF3-AEF0-20A9F5D6B085}" srcOrd="1" destOrd="0" presId="urn:microsoft.com/office/officeart/2005/8/layout/process1"/>
    <dgm:cxn modelId="{5186FB30-BD51-4AAD-9084-042E23F4984F}" type="presParOf" srcId="{7C885D0D-9253-48A9-AFD3-1E4C5A5E9174}" destId="{F30C18DC-6FED-48F7-937F-E20CD81ED961}" srcOrd="0" destOrd="0" presId="urn:microsoft.com/office/officeart/2005/8/layout/process1"/>
    <dgm:cxn modelId="{141959A9-57D4-4E6B-A7A0-D73ADD5816BC}" type="presParOf" srcId="{7C885D0D-9253-48A9-AFD3-1E4C5A5E9174}" destId="{5422ABD8-8B97-4BA5-B613-585392AA4970}" srcOrd="1" destOrd="0" presId="urn:microsoft.com/office/officeart/2005/8/layout/process1"/>
    <dgm:cxn modelId="{1C583A4E-1363-4673-B6C9-1E93B2232068}" type="presParOf" srcId="{5422ABD8-8B97-4BA5-B613-585392AA4970}" destId="{57AE038A-6F5D-4437-A831-4A15E13EB89B}" srcOrd="0" destOrd="0" presId="urn:microsoft.com/office/officeart/2005/8/layout/process1"/>
    <dgm:cxn modelId="{D781A41A-F25F-4518-91A6-066B76286FAB}" type="presParOf" srcId="{7C885D0D-9253-48A9-AFD3-1E4C5A5E9174}" destId="{81700C1E-D66F-49DB-BC3B-68D4DE623250}" srcOrd="2" destOrd="0" presId="urn:microsoft.com/office/officeart/2005/8/layout/process1"/>
    <dgm:cxn modelId="{8A594E2C-59A0-44A7-8269-AFB0F23391ED}" type="presParOf" srcId="{7C885D0D-9253-48A9-AFD3-1E4C5A5E9174}" destId="{1B431E5F-07BC-4C48-8A60-6FDEB4E01581}" srcOrd="3" destOrd="0" presId="urn:microsoft.com/office/officeart/2005/8/layout/process1"/>
    <dgm:cxn modelId="{9ABF2357-5DD7-499D-B407-32B8D108FB81}" type="presParOf" srcId="{1B431E5F-07BC-4C48-8A60-6FDEB4E01581}" destId="{6D533736-4769-4EF3-AEF0-20A9F5D6B085}" srcOrd="0" destOrd="0" presId="urn:microsoft.com/office/officeart/2005/8/layout/process1"/>
    <dgm:cxn modelId="{0ACAC72A-EDC9-4F65-8FF9-332FDDF1C6BA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0E1396C9-F9AD-443D-81BE-C15231CF6F94}" type="presOf" srcId="{F1317512-9F62-410D-93B9-C94D215841E4}" destId="{81700C1E-D66F-49DB-BC3B-68D4DE623250}" srcOrd="0" destOrd="0" presId="urn:microsoft.com/office/officeart/2005/8/layout/process1"/>
    <dgm:cxn modelId="{538EB5F5-B543-4148-A563-1D907356D23D}" type="presOf" srcId="{47569F46-3F1C-4ADE-ACA5-7E386AC1347A}" destId="{5422ABD8-8B97-4BA5-B613-585392AA4970}" srcOrd="0" destOrd="0" presId="urn:microsoft.com/office/officeart/2005/8/layout/process1"/>
    <dgm:cxn modelId="{A9082B79-4ED2-444C-B753-3296D8876B5F}" type="presOf" srcId="{23DE74DC-87B0-4109-A33B-05E96191A0AB}" destId="{6D533736-4769-4EF3-AEF0-20A9F5D6B085}" srcOrd="1" destOrd="0" presId="urn:microsoft.com/office/officeart/2005/8/layout/process1"/>
    <dgm:cxn modelId="{A17F0925-369F-4FD5-946C-B20E7BD7FF0E}" type="presOf" srcId="{51C76711-89E4-4FD7-9646-1259E0228754}" destId="{F30C18DC-6FED-48F7-937F-E20CD81ED961}" srcOrd="0" destOrd="0" presId="urn:microsoft.com/office/officeart/2005/8/layout/process1"/>
    <dgm:cxn modelId="{A4B50609-9210-4AA0-9C57-B1351D6F5FA8}" type="presOf" srcId="{23DE74DC-87B0-4109-A33B-05E96191A0AB}" destId="{1B431E5F-07BC-4C48-8A60-6FDEB4E01581}" srcOrd="0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211E14C7-D599-4FD5-9AD0-BCCD2509B686}" type="presOf" srcId="{E29274F7-6667-41D9-8B9C-2CD4148CC073}" destId="{7C885D0D-9253-48A9-AFD3-1E4C5A5E9174}" srcOrd="0" destOrd="0" presId="urn:microsoft.com/office/officeart/2005/8/layout/process1"/>
    <dgm:cxn modelId="{C392C9DD-23DA-4FB9-AB6B-8AEB6F5A73C9}" type="presOf" srcId="{100C280D-631B-4D6D-B3B8-94CB262C5DE6}" destId="{602A9B0C-BBC9-4C49-B589-1E8381814D41}" srcOrd="0" destOrd="0" presId="urn:microsoft.com/office/officeart/2005/8/layout/process1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6F622D93-FED2-4C75-84EB-6A1780877B74}" type="presOf" srcId="{47569F46-3F1C-4ADE-ACA5-7E386AC1347A}" destId="{57AE038A-6F5D-4437-A831-4A15E13EB89B}" srcOrd="1" destOrd="0" presId="urn:microsoft.com/office/officeart/2005/8/layout/process1"/>
    <dgm:cxn modelId="{7A9FC415-60D2-46DF-9C58-F463D6D00DF1}" type="presParOf" srcId="{7C885D0D-9253-48A9-AFD3-1E4C5A5E9174}" destId="{F30C18DC-6FED-48F7-937F-E20CD81ED961}" srcOrd="0" destOrd="0" presId="urn:microsoft.com/office/officeart/2005/8/layout/process1"/>
    <dgm:cxn modelId="{F6B8DD71-E99F-4DE5-80F4-E6E5F2D76430}" type="presParOf" srcId="{7C885D0D-9253-48A9-AFD3-1E4C5A5E9174}" destId="{5422ABD8-8B97-4BA5-B613-585392AA4970}" srcOrd="1" destOrd="0" presId="urn:microsoft.com/office/officeart/2005/8/layout/process1"/>
    <dgm:cxn modelId="{E3131D25-D38F-42D3-A6C1-2099137FE7D7}" type="presParOf" srcId="{5422ABD8-8B97-4BA5-B613-585392AA4970}" destId="{57AE038A-6F5D-4437-A831-4A15E13EB89B}" srcOrd="0" destOrd="0" presId="urn:microsoft.com/office/officeart/2005/8/layout/process1"/>
    <dgm:cxn modelId="{0B748EEB-EB1E-49B0-B807-EBD1BB0F7274}" type="presParOf" srcId="{7C885D0D-9253-48A9-AFD3-1E4C5A5E9174}" destId="{81700C1E-D66F-49DB-BC3B-68D4DE623250}" srcOrd="2" destOrd="0" presId="urn:microsoft.com/office/officeart/2005/8/layout/process1"/>
    <dgm:cxn modelId="{E4633990-89F7-4760-BB23-250CA3F91AA6}" type="presParOf" srcId="{7C885D0D-9253-48A9-AFD3-1E4C5A5E9174}" destId="{1B431E5F-07BC-4C48-8A60-6FDEB4E01581}" srcOrd="3" destOrd="0" presId="urn:microsoft.com/office/officeart/2005/8/layout/process1"/>
    <dgm:cxn modelId="{FA0F2B19-2B0B-408E-92A9-2BD5C8ED29B1}" type="presParOf" srcId="{1B431E5F-07BC-4C48-8A60-6FDEB4E01581}" destId="{6D533736-4769-4EF3-AEF0-20A9F5D6B085}" srcOrd="0" destOrd="0" presId="urn:microsoft.com/office/officeart/2005/8/layout/process1"/>
    <dgm:cxn modelId="{0766B73D-A89A-47B0-8E33-69012B5DCF83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8DD658D9-D611-47B7-AEDA-728470A249BE}" type="presOf" srcId="{47569F46-3F1C-4ADE-ACA5-7E386AC1347A}" destId="{57AE038A-6F5D-4437-A831-4A15E13EB89B}" srcOrd="1" destOrd="0" presId="urn:microsoft.com/office/officeart/2005/8/layout/process1"/>
    <dgm:cxn modelId="{ED596393-A07B-430D-8906-B44BE7B55B1B}" type="presOf" srcId="{51C76711-89E4-4FD7-9646-1259E0228754}" destId="{F30C18DC-6FED-48F7-937F-E20CD81ED961}" srcOrd="0" destOrd="0" presId="urn:microsoft.com/office/officeart/2005/8/layout/process1"/>
    <dgm:cxn modelId="{AAFFA3CD-DD33-4332-8D66-1FE6BC1328F7}" type="presOf" srcId="{E29274F7-6667-41D9-8B9C-2CD4148CC073}" destId="{7C885D0D-9253-48A9-AFD3-1E4C5A5E9174}" srcOrd="0" destOrd="0" presId="urn:microsoft.com/office/officeart/2005/8/layout/process1"/>
    <dgm:cxn modelId="{6EB9F72A-20E7-4FA8-9D90-0B62EA2FCF6B}" type="presOf" srcId="{F1317512-9F62-410D-93B9-C94D215841E4}" destId="{81700C1E-D66F-49DB-BC3B-68D4DE623250}" srcOrd="0" destOrd="0" presId="urn:microsoft.com/office/officeart/2005/8/layout/process1"/>
    <dgm:cxn modelId="{9F818600-70F0-4B2A-B87F-E71C35746B46}" type="presOf" srcId="{23DE74DC-87B0-4109-A33B-05E96191A0AB}" destId="{6D533736-4769-4EF3-AEF0-20A9F5D6B085}" srcOrd="1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3D667C5F-EE00-40E4-8531-910E4E5D4038}" type="presOf" srcId="{47569F46-3F1C-4ADE-ACA5-7E386AC1347A}" destId="{5422ABD8-8B97-4BA5-B613-585392AA4970}" srcOrd="0" destOrd="0" presId="urn:microsoft.com/office/officeart/2005/8/layout/process1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BA1176DB-8163-4068-A8FB-2D0140A77AF0}" type="presOf" srcId="{23DE74DC-87B0-4109-A33B-05E96191A0AB}" destId="{1B431E5F-07BC-4C48-8A60-6FDEB4E01581}" srcOrd="0" destOrd="0" presId="urn:microsoft.com/office/officeart/2005/8/layout/process1"/>
    <dgm:cxn modelId="{C4738032-3EBB-4529-A147-AE4B3FCBB714}" type="presOf" srcId="{100C280D-631B-4D6D-B3B8-94CB262C5DE6}" destId="{602A9B0C-BBC9-4C49-B589-1E8381814D41}" srcOrd="0" destOrd="0" presId="urn:microsoft.com/office/officeart/2005/8/layout/process1"/>
    <dgm:cxn modelId="{711E4D18-653F-4EA9-9298-DC305FFAF4CE}" type="presParOf" srcId="{7C885D0D-9253-48A9-AFD3-1E4C5A5E9174}" destId="{F30C18DC-6FED-48F7-937F-E20CD81ED961}" srcOrd="0" destOrd="0" presId="urn:microsoft.com/office/officeart/2005/8/layout/process1"/>
    <dgm:cxn modelId="{02223ED2-21B8-4E68-8573-E70B249F57B8}" type="presParOf" srcId="{7C885D0D-9253-48A9-AFD3-1E4C5A5E9174}" destId="{5422ABD8-8B97-4BA5-B613-585392AA4970}" srcOrd="1" destOrd="0" presId="urn:microsoft.com/office/officeart/2005/8/layout/process1"/>
    <dgm:cxn modelId="{2278C3DC-A870-4A80-BF1C-B900D326CBE4}" type="presParOf" srcId="{5422ABD8-8B97-4BA5-B613-585392AA4970}" destId="{57AE038A-6F5D-4437-A831-4A15E13EB89B}" srcOrd="0" destOrd="0" presId="urn:microsoft.com/office/officeart/2005/8/layout/process1"/>
    <dgm:cxn modelId="{E01E5641-B67B-49F3-94CB-AD2494FF0EAF}" type="presParOf" srcId="{7C885D0D-9253-48A9-AFD3-1E4C5A5E9174}" destId="{81700C1E-D66F-49DB-BC3B-68D4DE623250}" srcOrd="2" destOrd="0" presId="urn:microsoft.com/office/officeart/2005/8/layout/process1"/>
    <dgm:cxn modelId="{D4D717D3-7648-485F-962C-7348ACE2B067}" type="presParOf" srcId="{7C885D0D-9253-48A9-AFD3-1E4C5A5E9174}" destId="{1B431E5F-07BC-4C48-8A60-6FDEB4E01581}" srcOrd="3" destOrd="0" presId="urn:microsoft.com/office/officeart/2005/8/layout/process1"/>
    <dgm:cxn modelId="{97CED221-210B-4723-AF88-97225C237396}" type="presParOf" srcId="{1B431E5F-07BC-4C48-8A60-6FDEB4E01581}" destId="{6D533736-4769-4EF3-AEF0-20A9F5D6B085}" srcOrd="0" destOrd="0" presId="urn:microsoft.com/office/officeart/2005/8/layout/process1"/>
    <dgm:cxn modelId="{E4BDF621-43C0-4DCC-AEF5-35C6083FBD2A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088D481A-68F6-42DB-96EF-FA5FBA566033}" type="presOf" srcId="{E29274F7-6667-41D9-8B9C-2CD4148CC073}" destId="{7C885D0D-9253-48A9-AFD3-1E4C5A5E9174}" srcOrd="0" destOrd="0" presId="urn:microsoft.com/office/officeart/2005/8/layout/process1"/>
    <dgm:cxn modelId="{C1E7382C-753A-4FCE-8F81-22011B4B891D}" type="presOf" srcId="{100C280D-631B-4D6D-B3B8-94CB262C5DE6}" destId="{602A9B0C-BBC9-4C49-B589-1E8381814D41}" srcOrd="0" destOrd="0" presId="urn:microsoft.com/office/officeart/2005/8/layout/process1"/>
    <dgm:cxn modelId="{E0043906-A0C1-4931-8607-83FBFAB444D7}" type="presOf" srcId="{F1317512-9F62-410D-93B9-C94D215841E4}" destId="{81700C1E-D66F-49DB-BC3B-68D4DE623250}" srcOrd="0" destOrd="0" presId="urn:microsoft.com/office/officeart/2005/8/layout/process1"/>
    <dgm:cxn modelId="{D867139F-CE76-405C-A043-1AED7CF0E007}" type="presOf" srcId="{47569F46-3F1C-4ADE-ACA5-7E386AC1347A}" destId="{5422ABD8-8B97-4BA5-B613-585392AA4970}" srcOrd="0" destOrd="0" presId="urn:microsoft.com/office/officeart/2005/8/layout/process1"/>
    <dgm:cxn modelId="{7FB62463-8729-4497-9CBE-1AC3BFF2708C}" type="presOf" srcId="{51C76711-89E4-4FD7-9646-1259E0228754}" destId="{F30C18DC-6FED-48F7-937F-E20CD81ED961}" srcOrd="0" destOrd="0" presId="urn:microsoft.com/office/officeart/2005/8/layout/process1"/>
    <dgm:cxn modelId="{B6CF8B69-112C-4794-8827-71C7FAA4CA59}" type="presOf" srcId="{23DE74DC-87B0-4109-A33B-05E96191A0AB}" destId="{6D533736-4769-4EF3-AEF0-20A9F5D6B085}" srcOrd="1" destOrd="0" presId="urn:microsoft.com/office/officeart/2005/8/layout/process1"/>
    <dgm:cxn modelId="{97ABC836-BBBF-48F8-A225-0410FB471F9F}" type="presOf" srcId="{47569F46-3F1C-4ADE-ACA5-7E386AC1347A}" destId="{57AE038A-6F5D-4437-A831-4A15E13EB89B}" srcOrd="1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71638995-E33E-4199-9B86-7D35DD8973F4}" type="presOf" srcId="{23DE74DC-87B0-4109-A33B-05E96191A0AB}" destId="{1B431E5F-07BC-4C48-8A60-6FDEB4E01581}" srcOrd="0" destOrd="0" presId="urn:microsoft.com/office/officeart/2005/8/layout/process1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1CC7F28B-4490-4C49-AC93-7F68BFEE446F}" type="presParOf" srcId="{7C885D0D-9253-48A9-AFD3-1E4C5A5E9174}" destId="{F30C18DC-6FED-48F7-937F-E20CD81ED961}" srcOrd="0" destOrd="0" presId="urn:microsoft.com/office/officeart/2005/8/layout/process1"/>
    <dgm:cxn modelId="{F3BB88E1-1D26-4827-AE8B-B4436ED587B3}" type="presParOf" srcId="{7C885D0D-9253-48A9-AFD3-1E4C5A5E9174}" destId="{5422ABD8-8B97-4BA5-B613-585392AA4970}" srcOrd="1" destOrd="0" presId="urn:microsoft.com/office/officeart/2005/8/layout/process1"/>
    <dgm:cxn modelId="{AF331B0F-1219-4C2F-A774-EB0693D3785F}" type="presParOf" srcId="{5422ABD8-8B97-4BA5-B613-585392AA4970}" destId="{57AE038A-6F5D-4437-A831-4A15E13EB89B}" srcOrd="0" destOrd="0" presId="urn:microsoft.com/office/officeart/2005/8/layout/process1"/>
    <dgm:cxn modelId="{39EA6810-494C-48FC-AF32-D20D07E1729C}" type="presParOf" srcId="{7C885D0D-9253-48A9-AFD3-1E4C5A5E9174}" destId="{81700C1E-D66F-49DB-BC3B-68D4DE623250}" srcOrd="2" destOrd="0" presId="urn:microsoft.com/office/officeart/2005/8/layout/process1"/>
    <dgm:cxn modelId="{0D15EE57-C5ED-41AA-9562-EE17CB65ED55}" type="presParOf" srcId="{7C885D0D-9253-48A9-AFD3-1E4C5A5E9174}" destId="{1B431E5F-07BC-4C48-8A60-6FDEB4E01581}" srcOrd="3" destOrd="0" presId="urn:microsoft.com/office/officeart/2005/8/layout/process1"/>
    <dgm:cxn modelId="{9EB550A7-7C0E-4711-A8B8-9E381BCCD6C6}" type="presParOf" srcId="{1B431E5F-07BC-4C48-8A60-6FDEB4E01581}" destId="{6D533736-4769-4EF3-AEF0-20A9F5D6B085}" srcOrd="0" destOrd="0" presId="urn:microsoft.com/office/officeart/2005/8/layout/process1"/>
    <dgm:cxn modelId="{5A6AA01A-F6E9-4766-A35E-2B907683A9DC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69E6FA7-9309-461D-8346-5B122C1AEF71}" type="presOf" srcId="{47569F46-3F1C-4ADE-ACA5-7E386AC1347A}" destId="{57AE038A-6F5D-4437-A831-4A15E13EB89B}" srcOrd="1" destOrd="0" presId="urn:microsoft.com/office/officeart/2005/8/layout/process1"/>
    <dgm:cxn modelId="{C6EDB3DB-2C74-4A9B-9F45-21B1319A7858}" type="presOf" srcId="{51C76711-89E4-4FD7-9646-1259E0228754}" destId="{F30C18DC-6FED-48F7-937F-E20CD81ED961}" srcOrd="0" destOrd="0" presId="urn:microsoft.com/office/officeart/2005/8/layout/process1"/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0D34802B-29C7-4070-943C-5DEBCF28775D}" type="presOf" srcId="{F1317512-9F62-410D-93B9-C94D215841E4}" destId="{81700C1E-D66F-49DB-BC3B-68D4DE623250}" srcOrd="0" destOrd="0" presId="urn:microsoft.com/office/officeart/2005/8/layout/process1"/>
    <dgm:cxn modelId="{125AE0DD-31DB-4C25-AB25-57A27A7BE5AF}" type="presOf" srcId="{47569F46-3F1C-4ADE-ACA5-7E386AC1347A}" destId="{5422ABD8-8B97-4BA5-B613-585392AA4970}" srcOrd="0" destOrd="0" presId="urn:microsoft.com/office/officeart/2005/8/layout/process1"/>
    <dgm:cxn modelId="{13AA3146-DB59-43EB-AA0A-B0F36B09C6EF}" type="presOf" srcId="{100C280D-631B-4D6D-B3B8-94CB262C5DE6}" destId="{602A9B0C-BBC9-4C49-B589-1E8381814D41}" srcOrd="0" destOrd="0" presId="urn:microsoft.com/office/officeart/2005/8/layout/process1"/>
    <dgm:cxn modelId="{5EF884CC-558A-40F9-8FAA-5608017E96AC}" type="presOf" srcId="{E29274F7-6667-41D9-8B9C-2CD4148CC073}" destId="{7C885D0D-9253-48A9-AFD3-1E4C5A5E9174}" srcOrd="0" destOrd="0" presId="urn:microsoft.com/office/officeart/2005/8/layout/process1"/>
    <dgm:cxn modelId="{D5D8B9B4-C14E-4A7B-B387-1B1BA42672A8}" type="presOf" srcId="{23DE74DC-87B0-4109-A33B-05E96191A0AB}" destId="{6D533736-4769-4EF3-AEF0-20A9F5D6B085}" srcOrd="1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F718E103-D4ED-495E-807C-FB72202E713B}" type="presOf" srcId="{23DE74DC-87B0-4109-A33B-05E96191A0AB}" destId="{1B431E5F-07BC-4C48-8A60-6FDEB4E01581}" srcOrd="0" destOrd="0" presId="urn:microsoft.com/office/officeart/2005/8/layout/process1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349EED52-8DA7-405B-933D-E81F6E61DEF7}" type="presParOf" srcId="{7C885D0D-9253-48A9-AFD3-1E4C5A5E9174}" destId="{F30C18DC-6FED-48F7-937F-E20CD81ED961}" srcOrd="0" destOrd="0" presId="urn:microsoft.com/office/officeart/2005/8/layout/process1"/>
    <dgm:cxn modelId="{97382B87-8F1A-4B80-B6F4-C7D9824D82C5}" type="presParOf" srcId="{7C885D0D-9253-48A9-AFD3-1E4C5A5E9174}" destId="{5422ABD8-8B97-4BA5-B613-585392AA4970}" srcOrd="1" destOrd="0" presId="urn:microsoft.com/office/officeart/2005/8/layout/process1"/>
    <dgm:cxn modelId="{5F2F826E-2566-4D28-8535-3021B4FE691B}" type="presParOf" srcId="{5422ABD8-8B97-4BA5-B613-585392AA4970}" destId="{57AE038A-6F5D-4437-A831-4A15E13EB89B}" srcOrd="0" destOrd="0" presId="urn:microsoft.com/office/officeart/2005/8/layout/process1"/>
    <dgm:cxn modelId="{C46DC54C-3D88-4C64-95C3-D5566DBFD6E5}" type="presParOf" srcId="{7C885D0D-9253-48A9-AFD3-1E4C5A5E9174}" destId="{81700C1E-D66F-49DB-BC3B-68D4DE623250}" srcOrd="2" destOrd="0" presId="urn:microsoft.com/office/officeart/2005/8/layout/process1"/>
    <dgm:cxn modelId="{970AB112-B2D7-4FD0-8266-F4B7519D5D39}" type="presParOf" srcId="{7C885D0D-9253-48A9-AFD3-1E4C5A5E9174}" destId="{1B431E5F-07BC-4C48-8A60-6FDEB4E01581}" srcOrd="3" destOrd="0" presId="urn:microsoft.com/office/officeart/2005/8/layout/process1"/>
    <dgm:cxn modelId="{CDB4BD07-AD60-40CA-B4A3-8BA1E29D53F8}" type="presParOf" srcId="{1B431E5F-07BC-4C48-8A60-6FDEB4E01581}" destId="{6D533736-4769-4EF3-AEF0-20A9F5D6B085}" srcOrd="0" destOrd="0" presId="urn:microsoft.com/office/officeart/2005/8/layout/process1"/>
    <dgm:cxn modelId="{73B5873E-F24F-4294-8D0A-687E68D0A5C3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100C280D-631B-4D6D-B3B8-94CB262C5DE6}">
      <dgm:prSet phldrT="[Text]"/>
      <dgm:spPr/>
      <dgm:t>
        <a:bodyPr/>
        <a:lstStyle/>
        <a:p>
          <a:r>
            <a:rPr lang="pt-BR" dirty="0" smtClean="0"/>
            <a:t>Parte2</a:t>
          </a:r>
          <a:endParaRPr lang="pt-BR" dirty="0"/>
        </a:p>
      </dgm:t>
    </dgm:pt>
    <dgm:pt modelId="{DC157019-3CBC-4387-9EB9-050EF635FD1A}" type="parTrans" cxnId="{4C9DB07A-BFF3-4F7B-9408-295CC6E866A7}">
      <dgm:prSet/>
      <dgm:spPr/>
      <dgm:t>
        <a:bodyPr/>
        <a:lstStyle/>
        <a:p>
          <a:endParaRPr lang="pt-BR"/>
        </a:p>
      </dgm:t>
    </dgm:pt>
    <dgm:pt modelId="{83401060-65B5-4B10-9ADF-F720E01E1D07}" type="sibTrans" cxnId="{4C9DB07A-BFF3-4F7B-9408-295CC6E866A7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2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2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B431E5F-07BC-4C48-8A60-6FDEB4E01581}" type="pres">
      <dgm:prSet presAssocID="{23DE74DC-87B0-4109-A33B-05E96191A0AB}" presName="sibTrans" presStyleLbl="sibTrans2D1" presStyleIdx="1" presStyleCnt="2"/>
      <dgm:spPr/>
      <dgm:t>
        <a:bodyPr/>
        <a:lstStyle/>
        <a:p>
          <a:endParaRPr lang="pt-BR"/>
        </a:p>
      </dgm:t>
    </dgm:pt>
    <dgm:pt modelId="{6D533736-4769-4EF3-AEF0-20A9F5D6B085}" type="pres">
      <dgm:prSet presAssocID="{23DE74DC-87B0-4109-A33B-05E96191A0AB}" presName="connectorText" presStyleLbl="sibTrans2D1" presStyleIdx="1" presStyleCnt="2"/>
      <dgm:spPr/>
      <dgm:t>
        <a:bodyPr/>
        <a:lstStyle/>
        <a:p>
          <a:endParaRPr lang="pt-BR"/>
        </a:p>
      </dgm:t>
    </dgm:pt>
    <dgm:pt modelId="{602A9B0C-BBC9-4C49-B589-1E8381814D41}" type="pres">
      <dgm:prSet presAssocID="{100C280D-631B-4D6D-B3B8-94CB262C5DE6}" presName="node" presStyleLbl="node1" presStyleIdx="2" presStyleCnt="3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6741349-63FC-422D-875C-E9AF1A80F414}" type="presOf" srcId="{F1317512-9F62-410D-93B9-C94D215841E4}" destId="{81700C1E-D66F-49DB-BC3B-68D4DE623250}" srcOrd="0" destOrd="0" presId="urn:microsoft.com/office/officeart/2005/8/layout/process1"/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F6B1C47F-1A38-43EB-97EB-F96EFDE228D0}" type="presOf" srcId="{47569F46-3F1C-4ADE-ACA5-7E386AC1347A}" destId="{5422ABD8-8B97-4BA5-B613-585392AA4970}" srcOrd="0" destOrd="0" presId="urn:microsoft.com/office/officeart/2005/8/layout/process1"/>
    <dgm:cxn modelId="{205458EE-2A8E-4882-A681-064108F43D3C}" type="presOf" srcId="{23DE74DC-87B0-4109-A33B-05E96191A0AB}" destId="{1B431E5F-07BC-4C48-8A60-6FDEB4E01581}" srcOrd="0" destOrd="0" presId="urn:microsoft.com/office/officeart/2005/8/layout/process1"/>
    <dgm:cxn modelId="{7BD11114-993A-47A4-B753-9EA9437CB68B}" type="presOf" srcId="{E29274F7-6667-41D9-8B9C-2CD4148CC073}" destId="{7C885D0D-9253-48A9-AFD3-1E4C5A5E9174}" srcOrd="0" destOrd="0" presId="urn:microsoft.com/office/officeart/2005/8/layout/process1"/>
    <dgm:cxn modelId="{D1F3EAC6-6566-46D3-8373-D879B43DCF02}" type="presOf" srcId="{47569F46-3F1C-4ADE-ACA5-7E386AC1347A}" destId="{57AE038A-6F5D-4437-A831-4A15E13EB89B}" srcOrd="1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61815635-DF42-419B-9820-70DD5AC165BD}" type="presOf" srcId="{51C76711-89E4-4FD7-9646-1259E0228754}" destId="{F30C18DC-6FED-48F7-937F-E20CD81ED961}" srcOrd="0" destOrd="0" presId="urn:microsoft.com/office/officeart/2005/8/layout/process1"/>
    <dgm:cxn modelId="{4C9DB07A-BFF3-4F7B-9408-295CC6E866A7}" srcId="{E29274F7-6667-41D9-8B9C-2CD4148CC073}" destId="{100C280D-631B-4D6D-B3B8-94CB262C5DE6}" srcOrd="2" destOrd="0" parTransId="{DC157019-3CBC-4387-9EB9-050EF635FD1A}" sibTransId="{83401060-65B5-4B10-9ADF-F720E01E1D07}"/>
    <dgm:cxn modelId="{F03595E6-8D63-457E-848B-2880F68F6B38}" type="presOf" srcId="{23DE74DC-87B0-4109-A33B-05E96191A0AB}" destId="{6D533736-4769-4EF3-AEF0-20A9F5D6B085}" srcOrd="1" destOrd="0" presId="urn:microsoft.com/office/officeart/2005/8/layout/process1"/>
    <dgm:cxn modelId="{85A6B745-02FF-4418-B187-BA946BDA8516}" type="presOf" srcId="{100C280D-631B-4D6D-B3B8-94CB262C5DE6}" destId="{602A9B0C-BBC9-4C49-B589-1E8381814D41}" srcOrd="0" destOrd="0" presId="urn:microsoft.com/office/officeart/2005/8/layout/process1"/>
    <dgm:cxn modelId="{F0901399-A28F-474C-AC16-32CD60DD40D7}" type="presParOf" srcId="{7C885D0D-9253-48A9-AFD3-1E4C5A5E9174}" destId="{F30C18DC-6FED-48F7-937F-E20CD81ED961}" srcOrd="0" destOrd="0" presId="urn:microsoft.com/office/officeart/2005/8/layout/process1"/>
    <dgm:cxn modelId="{757D0ADB-5C83-4331-8F40-7BADB4366735}" type="presParOf" srcId="{7C885D0D-9253-48A9-AFD3-1E4C5A5E9174}" destId="{5422ABD8-8B97-4BA5-B613-585392AA4970}" srcOrd="1" destOrd="0" presId="urn:microsoft.com/office/officeart/2005/8/layout/process1"/>
    <dgm:cxn modelId="{C6A8AC41-A537-4914-8BF8-DFBCB857C983}" type="presParOf" srcId="{5422ABD8-8B97-4BA5-B613-585392AA4970}" destId="{57AE038A-6F5D-4437-A831-4A15E13EB89B}" srcOrd="0" destOrd="0" presId="urn:microsoft.com/office/officeart/2005/8/layout/process1"/>
    <dgm:cxn modelId="{9BDEEE53-42CE-4AD5-B940-C88FB8DD78D2}" type="presParOf" srcId="{7C885D0D-9253-48A9-AFD3-1E4C5A5E9174}" destId="{81700C1E-D66F-49DB-BC3B-68D4DE623250}" srcOrd="2" destOrd="0" presId="urn:microsoft.com/office/officeart/2005/8/layout/process1"/>
    <dgm:cxn modelId="{720FA123-A221-4C43-8AF3-64A07B6979C5}" type="presParOf" srcId="{7C885D0D-9253-48A9-AFD3-1E4C5A5E9174}" destId="{1B431E5F-07BC-4C48-8A60-6FDEB4E01581}" srcOrd="3" destOrd="0" presId="urn:microsoft.com/office/officeart/2005/8/layout/process1"/>
    <dgm:cxn modelId="{316BC1A8-6D10-4B16-82B7-021CEC2B8EE1}" type="presParOf" srcId="{1B431E5F-07BC-4C48-8A60-6FDEB4E01581}" destId="{6D533736-4769-4EF3-AEF0-20A9F5D6B085}" srcOrd="0" destOrd="0" presId="urn:microsoft.com/office/officeart/2005/8/layout/process1"/>
    <dgm:cxn modelId="{7085371E-E4AB-4BCF-B489-6A8C2E1C7E16}" type="presParOf" srcId="{7C885D0D-9253-48A9-AFD3-1E4C5A5E9174}" destId="{602A9B0C-BBC9-4C49-B589-1E8381814D41}" srcOrd="4" destOrd="0" presId="urn:microsoft.com/office/officeart/2005/8/layout/process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9274F7-6667-41D9-8B9C-2CD4148CC07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C76711-89E4-4FD7-9646-1259E0228754}">
      <dgm:prSet phldrT="[Text]"/>
      <dgm:spPr/>
      <dgm:t>
        <a:bodyPr/>
        <a:lstStyle/>
        <a:p>
          <a:r>
            <a:rPr lang="pt-BR" dirty="0" smtClean="0"/>
            <a:t>Inicio</a:t>
          </a:r>
          <a:endParaRPr lang="pt-BR" dirty="0"/>
        </a:p>
      </dgm:t>
    </dgm:pt>
    <dgm:pt modelId="{03C17FCF-7709-43FC-A253-66FC481970EE}" type="parTrans" cxnId="{EC48718C-23D6-4D69-B047-8A71FA2B926B}">
      <dgm:prSet/>
      <dgm:spPr/>
      <dgm:t>
        <a:bodyPr/>
        <a:lstStyle/>
        <a:p>
          <a:endParaRPr lang="pt-BR"/>
        </a:p>
      </dgm:t>
    </dgm:pt>
    <dgm:pt modelId="{47569F46-3F1C-4ADE-ACA5-7E386AC1347A}" type="sibTrans" cxnId="{EC48718C-23D6-4D69-B047-8A71FA2B926B}">
      <dgm:prSet/>
      <dgm:spPr/>
      <dgm:t>
        <a:bodyPr/>
        <a:lstStyle/>
        <a:p>
          <a:endParaRPr lang="pt-BR"/>
        </a:p>
      </dgm:t>
    </dgm:pt>
    <dgm:pt modelId="{F1317512-9F62-410D-93B9-C94D215841E4}">
      <dgm:prSet phldrT="[Text]"/>
      <dgm:spPr/>
      <dgm:t>
        <a:bodyPr/>
        <a:lstStyle/>
        <a:p>
          <a:r>
            <a:rPr lang="pt-BR" dirty="0" smtClean="0"/>
            <a:t>Parte1</a:t>
          </a:r>
          <a:endParaRPr lang="pt-BR" dirty="0"/>
        </a:p>
      </dgm:t>
    </dgm:pt>
    <dgm:pt modelId="{3EEF243D-75C2-45F4-9A3F-BEFC507B3E29}" type="parTrans" cxnId="{C89CDB7A-2D8E-49DB-B481-0406B5E499D6}">
      <dgm:prSet/>
      <dgm:spPr/>
      <dgm:t>
        <a:bodyPr/>
        <a:lstStyle/>
        <a:p>
          <a:endParaRPr lang="pt-BR"/>
        </a:p>
      </dgm:t>
    </dgm:pt>
    <dgm:pt modelId="{23DE74DC-87B0-4109-A33B-05E96191A0AB}" type="sibTrans" cxnId="{C89CDB7A-2D8E-49DB-B481-0406B5E499D6}">
      <dgm:prSet/>
      <dgm:spPr/>
      <dgm:t>
        <a:bodyPr/>
        <a:lstStyle/>
        <a:p>
          <a:endParaRPr lang="pt-BR"/>
        </a:p>
      </dgm:t>
    </dgm:pt>
    <dgm:pt modelId="{7C885D0D-9253-48A9-AFD3-1E4C5A5E9174}" type="pres">
      <dgm:prSet presAssocID="{E29274F7-6667-41D9-8B9C-2CD4148CC073}" presName="Name0" presStyleCnt="0">
        <dgm:presLayoutVars>
          <dgm:dir/>
          <dgm:resizeHandles val="exact"/>
        </dgm:presLayoutVars>
      </dgm:prSet>
      <dgm:spPr/>
    </dgm:pt>
    <dgm:pt modelId="{F30C18DC-6FED-48F7-937F-E20CD81ED961}" type="pres">
      <dgm:prSet presAssocID="{51C76711-89E4-4FD7-9646-1259E0228754}" presName="node" presStyleLbl="node1" presStyleIdx="0" presStyleCnt="2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422ABD8-8B97-4BA5-B613-585392AA4970}" type="pres">
      <dgm:prSet presAssocID="{47569F46-3F1C-4ADE-ACA5-7E386AC1347A}" presName="sibTrans" presStyleLbl="sibTrans2D1" presStyleIdx="0" presStyleCnt="1"/>
      <dgm:spPr/>
      <dgm:t>
        <a:bodyPr/>
        <a:lstStyle/>
        <a:p>
          <a:endParaRPr lang="pt-BR"/>
        </a:p>
      </dgm:t>
    </dgm:pt>
    <dgm:pt modelId="{57AE038A-6F5D-4437-A831-4A15E13EB89B}" type="pres">
      <dgm:prSet presAssocID="{47569F46-3F1C-4ADE-ACA5-7E386AC1347A}" presName="connectorText" presStyleLbl="sibTrans2D1" presStyleIdx="0" presStyleCnt="1"/>
      <dgm:spPr/>
      <dgm:t>
        <a:bodyPr/>
        <a:lstStyle/>
        <a:p>
          <a:endParaRPr lang="pt-BR"/>
        </a:p>
      </dgm:t>
    </dgm:pt>
    <dgm:pt modelId="{81700C1E-D66F-49DB-BC3B-68D4DE623250}" type="pres">
      <dgm:prSet presAssocID="{F1317512-9F62-410D-93B9-C94D215841E4}" presName="node" presStyleLbl="node1" presStyleIdx="1" presStyleCnt="2" custLinFactNeighborX="-13103" custLinFactNeighborY="5390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C48718C-23D6-4D69-B047-8A71FA2B926B}" srcId="{E29274F7-6667-41D9-8B9C-2CD4148CC073}" destId="{51C76711-89E4-4FD7-9646-1259E0228754}" srcOrd="0" destOrd="0" parTransId="{03C17FCF-7709-43FC-A253-66FC481970EE}" sibTransId="{47569F46-3F1C-4ADE-ACA5-7E386AC1347A}"/>
    <dgm:cxn modelId="{39369D99-76A6-448A-97B8-A7F44461C62A}" type="presOf" srcId="{47569F46-3F1C-4ADE-ACA5-7E386AC1347A}" destId="{57AE038A-6F5D-4437-A831-4A15E13EB89B}" srcOrd="1" destOrd="0" presId="urn:microsoft.com/office/officeart/2005/8/layout/process1"/>
    <dgm:cxn modelId="{7AEC5A89-9D2A-48AE-ADC6-2CE579DE7559}" type="presOf" srcId="{E29274F7-6667-41D9-8B9C-2CD4148CC073}" destId="{7C885D0D-9253-48A9-AFD3-1E4C5A5E9174}" srcOrd="0" destOrd="0" presId="urn:microsoft.com/office/officeart/2005/8/layout/process1"/>
    <dgm:cxn modelId="{2531CD75-5141-428F-BBCE-A44FFDF637CF}" type="presOf" srcId="{51C76711-89E4-4FD7-9646-1259E0228754}" destId="{F30C18DC-6FED-48F7-937F-E20CD81ED961}" srcOrd="0" destOrd="0" presId="urn:microsoft.com/office/officeart/2005/8/layout/process1"/>
    <dgm:cxn modelId="{C89CDB7A-2D8E-49DB-B481-0406B5E499D6}" srcId="{E29274F7-6667-41D9-8B9C-2CD4148CC073}" destId="{F1317512-9F62-410D-93B9-C94D215841E4}" srcOrd="1" destOrd="0" parTransId="{3EEF243D-75C2-45F4-9A3F-BEFC507B3E29}" sibTransId="{23DE74DC-87B0-4109-A33B-05E96191A0AB}"/>
    <dgm:cxn modelId="{30DBE8F3-F980-496B-B82D-F005D362345A}" type="presOf" srcId="{47569F46-3F1C-4ADE-ACA5-7E386AC1347A}" destId="{5422ABD8-8B97-4BA5-B613-585392AA4970}" srcOrd="0" destOrd="0" presId="urn:microsoft.com/office/officeart/2005/8/layout/process1"/>
    <dgm:cxn modelId="{F186BE6E-07E8-4E65-9487-389255F487A8}" type="presOf" srcId="{F1317512-9F62-410D-93B9-C94D215841E4}" destId="{81700C1E-D66F-49DB-BC3B-68D4DE623250}" srcOrd="0" destOrd="0" presId="urn:microsoft.com/office/officeart/2005/8/layout/process1"/>
    <dgm:cxn modelId="{337CB405-5808-4AA6-B72D-79D47480172A}" type="presParOf" srcId="{7C885D0D-9253-48A9-AFD3-1E4C5A5E9174}" destId="{F30C18DC-6FED-48F7-937F-E20CD81ED961}" srcOrd="0" destOrd="0" presId="urn:microsoft.com/office/officeart/2005/8/layout/process1"/>
    <dgm:cxn modelId="{80B58FF1-5E7A-4741-A1D5-EFC97F9CE1CA}" type="presParOf" srcId="{7C885D0D-9253-48A9-AFD3-1E4C5A5E9174}" destId="{5422ABD8-8B97-4BA5-B613-585392AA4970}" srcOrd="1" destOrd="0" presId="urn:microsoft.com/office/officeart/2005/8/layout/process1"/>
    <dgm:cxn modelId="{E5544E7C-63FA-4B9C-B23D-BCE13E7A1A4E}" type="presParOf" srcId="{5422ABD8-8B97-4BA5-B613-585392AA4970}" destId="{57AE038A-6F5D-4437-A831-4A15E13EB89B}" srcOrd="0" destOrd="0" presId="urn:microsoft.com/office/officeart/2005/8/layout/process1"/>
    <dgm:cxn modelId="{C05DC846-B135-4196-A61F-9AEB6D76D4E7}" type="presParOf" srcId="{7C885D0D-9253-48A9-AFD3-1E4C5A5E9174}" destId="{81700C1E-D66F-49DB-BC3B-68D4DE623250}" srcOrd="2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4005B-0E03-438C-8E70-55BCED759110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210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1383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21044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5C4C9-ED43-410F-8623-D758A56D99B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068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5342" algn="l" defTabSz="99068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0684" algn="l" defTabSz="99068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6026" algn="l" defTabSz="99068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81368" algn="l" defTabSz="99068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76710" algn="l" defTabSz="99068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72052" algn="l" defTabSz="99068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67394" algn="l" defTabSz="99068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62736" algn="l" defTabSz="99068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C4C9-ED43-410F-8623-D758A56D99B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A5C4C9-ED43-410F-8623-D758A56D99B4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2" name="Rectangle 31"/>
          <p:cNvSpPr/>
          <p:nvPr/>
        </p:nvSpPr>
        <p:spPr>
          <a:xfrm>
            <a:off x="1" y="-1"/>
            <a:ext cx="374460" cy="647682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16921" y="642992"/>
            <a:ext cx="46808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75473" y="642992"/>
            <a:ext cx="28084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5968" y="642992"/>
            <a:ext cx="9362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7043" y="642992"/>
            <a:ext cx="9362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36150" y="4104111"/>
            <a:ext cx="7957264" cy="1866290"/>
          </a:xfrm>
        </p:spPr>
        <p:txBody>
          <a:bodyPr/>
          <a:lstStyle>
            <a:lvl1pPr marR="9907" algn="l">
              <a:defRPr sz="43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36150" y="2678476"/>
            <a:ext cx="7957264" cy="1425639"/>
          </a:xfrm>
        </p:spPr>
        <p:txBody>
          <a:bodyPr lIns="108975" tIns="49534" anchor="b"/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495342" indent="0" algn="ctr">
              <a:buNone/>
            </a:lvl2pPr>
            <a:lvl3pPr marL="990684" indent="0" algn="ctr">
              <a:buNone/>
            </a:lvl3pPr>
            <a:lvl4pPr marL="1486026" indent="0" algn="ctr">
              <a:buNone/>
            </a:lvl4pPr>
            <a:lvl5pPr marL="1981368" indent="0" algn="ctr">
              <a:buNone/>
            </a:lvl5pPr>
            <a:lvl6pPr marL="2476710" indent="0" algn="ctr">
              <a:buNone/>
            </a:lvl6pPr>
            <a:lvl7pPr marL="2972052" indent="0" algn="ctr">
              <a:buNone/>
            </a:lvl7pPr>
            <a:lvl8pPr marL="3467394" indent="0" algn="ctr">
              <a:buNone/>
            </a:lvl8pPr>
            <a:lvl9pPr marL="3962736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61365" y="4769325"/>
            <a:ext cx="74892" cy="159844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61365" y="4532550"/>
            <a:ext cx="74892" cy="216006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61365" y="4382183"/>
            <a:ext cx="74892" cy="12960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61365" y="4292298"/>
            <a:ext cx="74892" cy="6912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7080" y="259518"/>
            <a:ext cx="2028323" cy="5529149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100" y="259518"/>
            <a:ext cx="6006955" cy="5529149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943810" y="1014725"/>
            <a:ext cx="4424937" cy="5472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82864" y="1"/>
            <a:ext cx="5645699" cy="62508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730543" y="1354985"/>
            <a:ext cx="3888105" cy="121699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6084969" y="4"/>
            <a:ext cx="2808447" cy="40321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6084969" y="4032113"/>
            <a:ext cx="3276521" cy="108002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6084968" y="4"/>
            <a:ext cx="1404224" cy="403210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6089849" y="4012614"/>
            <a:ext cx="2140465" cy="24675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084968" y="4032109"/>
            <a:ext cx="1638261" cy="24480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6084969" y="1296035"/>
            <a:ext cx="3276521" cy="273607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6084969" y="1656045"/>
            <a:ext cx="3276521" cy="237606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014162" y="4032109"/>
            <a:ext cx="5070806" cy="24480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46088" y="4032109"/>
            <a:ext cx="5460868" cy="24480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75550" y="2304066"/>
            <a:ext cx="5772918" cy="172804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75550" y="2016055"/>
            <a:ext cx="5772918" cy="2016054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680744" y="4032109"/>
            <a:ext cx="1404224" cy="24480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9069" tIns="49534" rIns="99069" bIns="49534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717" y="1277206"/>
            <a:ext cx="5854051" cy="923635"/>
          </a:xfrm>
        </p:spPr>
        <p:txBody>
          <a:bodyPr lIns="89162" tIns="49534" bIns="0" anchor="t"/>
          <a:lstStyle>
            <a:lvl1pPr marL="5944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371798" y="380108"/>
            <a:ext cx="8706183" cy="837438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17" y="483853"/>
            <a:ext cx="8350448" cy="734420"/>
          </a:xfrm>
        </p:spPr>
        <p:txBody>
          <a:bodyPr tIns="69348"/>
          <a:lstStyle>
            <a:lvl1pPr algn="l">
              <a:buNone/>
              <a:defRPr sz="4200" b="0" cap="none" spc="-163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80374" y="642992"/>
            <a:ext cx="28084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20890" y="642992"/>
            <a:ext cx="28084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59117" y="642992"/>
            <a:ext cx="9362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88041" y="642992"/>
            <a:ext cx="9362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2382" y="642992"/>
            <a:ext cx="37447" cy="345609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5" y="483854"/>
            <a:ext cx="8425340" cy="864023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390" y="1672964"/>
            <a:ext cx="4134657" cy="427661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072" y="1672964"/>
            <a:ext cx="4134657" cy="427661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" y="380109"/>
            <a:ext cx="9077981" cy="837438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832" y="483854"/>
            <a:ext cx="7957264" cy="864023"/>
          </a:xfrm>
        </p:spPr>
        <p:txBody>
          <a:bodyPr anchor="t"/>
          <a:lstStyle>
            <a:lvl1pPr>
              <a:defRPr sz="43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75" y="1710049"/>
            <a:ext cx="4136283" cy="604517"/>
          </a:xfrm>
        </p:spPr>
        <p:txBody>
          <a:bodyPr anchor="ctr"/>
          <a:lstStyle>
            <a:lvl1pPr marL="79254" indent="0" algn="l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55510" y="1710049"/>
            <a:ext cx="4137909" cy="604517"/>
          </a:xfrm>
        </p:spPr>
        <p:txBody>
          <a:bodyPr anchor="ctr"/>
          <a:lstStyle>
            <a:lvl1pPr marL="79254" indent="0">
              <a:buNone/>
              <a:defRPr sz="2600" b="1">
                <a:solidFill>
                  <a:schemeClr val="accent2"/>
                </a:solidFill>
              </a:defRPr>
            </a:lvl1pPr>
            <a:lvl2pPr>
              <a:buNone/>
              <a:defRPr sz="2100" b="1"/>
            </a:lvl2pPr>
            <a:lvl3pPr>
              <a:buNone/>
              <a:defRPr sz="19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8075" y="2323563"/>
            <a:ext cx="4136283" cy="3741221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5510" y="2323563"/>
            <a:ext cx="4137909" cy="3741221"/>
          </a:xfrm>
        </p:spPr>
        <p:txBody>
          <a:bodyPr/>
          <a:lstStyle>
            <a:lvl1pPr>
              <a:defRPr sz="2600"/>
            </a:lvl1pPr>
            <a:lvl2pPr>
              <a:defRPr sz="21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6" name="Rectangle 15"/>
          <p:cNvSpPr/>
          <p:nvPr/>
        </p:nvSpPr>
        <p:spPr>
          <a:xfrm>
            <a:off x="89877" y="642992"/>
            <a:ext cx="46808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431" y="642992"/>
            <a:ext cx="28084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924" y="642992"/>
            <a:ext cx="9362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42992"/>
            <a:ext cx="9362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53333" y="642992"/>
            <a:ext cx="28084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93846" y="642992"/>
            <a:ext cx="28084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32074" y="642992"/>
            <a:ext cx="9362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60998" y="642992"/>
            <a:ext cx="9362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5340" y="642992"/>
            <a:ext cx="37447" cy="345609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50" y="483854"/>
            <a:ext cx="7957264" cy="864023"/>
          </a:xfrm>
        </p:spPr>
        <p:txBody>
          <a:bodyPr/>
          <a:lstStyle>
            <a:lvl1pPr>
              <a:defRPr sz="43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112" y="258010"/>
            <a:ext cx="8425340" cy="1098031"/>
          </a:xfrm>
        </p:spPr>
        <p:txBody>
          <a:bodyPr anchor="ctr"/>
          <a:lstStyle>
            <a:lvl1pPr algn="l">
              <a:buNone/>
              <a:defRPr sz="39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02114" y="1356036"/>
            <a:ext cx="2574408" cy="4320117"/>
          </a:xfrm>
        </p:spPr>
        <p:txBody>
          <a:bodyPr/>
          <a:lstStyle>
            <a:lvl1pPr marL="59441" indent="0">
              <a:buNone/>
              <a:defRPr sz="19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10559" y="1356036"/>
            <a:ext cx="5616893" cy="4320117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85" y="1"/>
            <a:ext cx="8987028" cy="1774571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71835" y="1781177"/>
            <a:ext cx="8991514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722338" y="1146966"/>
            <a:ext cx="125449" cy="131522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36148" y="416946"/>
            <a:ext cx="7021116" cy="663088"/>
          </a:xfrm>
        </p:spPr>
        <p:txBody>
          <a:bodyPr anchor="b"/>
          <a:lstStyle>
            <a:lvl1pPr algn="l">
              <a:buNone/>
              <a:defRPr sz="23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785" y="1789451"/>
            <a:ext cx="8987028" cy="4686877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36148" y="1086779"/>
            <a:ext cx="7021116" cy="648018"/>
          </a:xfrm>
        </p:spPr>
        <p:txBody>
          <a:bodyPr/>
          <a:lstStyle>
            <a:lvl1pPr marL="29721" indent="0">
              <a:spcBef>
                <a:spcPts val="0"/>
              </a:spcBef>
              <a:buNone/>
              <a:defRPr sz="1500">
                <a:solidFill>
                  <a:srgbClr val="FFFFFF"/>
                </a:solidFill>
              </a:defRPr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878364" y="1290970"/>
            <a:ext cx="125449" cy="131522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523220" y="1388449"/>
            <a:ext cx="125449" cy="131522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31055" y="52447"/>
            <a:ext cx="2184348" cy="345009"/>
          </a:xfrm>
        </p:spPr>
        <p:txBody>
          <a:bodyPr/>
          <a:lstStyle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36151" y="52447"/>
            <a:ext cx="5694905" cy="345009"/>
          </a:xfrm>
        </p:spPr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15402" y="52447"/>
            <a:ext cx="468074" cy="345009"/>
          </a:xfrm>
        </p:spPr>
        <p:txBody>
          <a:bodyPr/>
          <a:lstStyle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-1"/>
            <a:ext cx="374460" cy="647682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61365" y="4769325"/>
            <a:ext cx="74892" cy="159844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61365" y="4532550"/>
            <a:ext cx="74892" cy="216006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61365" y="4382183"/>
            <a:ext cx="74892" cy="129604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61365" y="4292298"/>
            <a:ext cx="74892" cy="6912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16921" y="642992"/>
            <a:ext cx="46808" cy="34560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5473" y="642992"/>
            <a:ext cx="28084" cy="34560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5968" y="642992"/>
            <a:ext cx="9362" cy="34560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7043" y="642992"/>
            <a:ext cx="9362" cy="345609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9069" tIns="49534" rIns="99069" bIns="49534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36150" y="483854"/>
            <a:ext cx="7957264" cy="864023"/>
          </a:xfrm>
          <a:prstGeom prst="rect">
            <a:avLst/>
          </a:prstGeom>
        </p:spPr>
        <p:txBody>
          <a:bodyPr vert="horz" lIns="99069" tIns="49534" rIns="99069" bIns="49534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36150" y="1685300"/>
            <a:ext cx="7957264" cy="4320117"/>
          </a:xfrm>
          <a:prstGeom prst="rect">
            <a:avLst/>
          </a:prstGeom>
        </p:spPr>
        <p:txBody>
          <a:bodyPr vert="horz" lIns="99069" tIns="49534" rIns="99069" bIns="49534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31055" y="6063173"/>
            <a:ext cx="2184348" cy="345009"/>
          </a:xfrm>
          <a:prstGeom prst="rect">
            <a:avLst/>
          </a:prstGeom>
        </p:spPr>
        <p:txBody>
          <a:bodyPr vert="horz" lIns="99069" tIns="49534" rIns="99069" bIns="49534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34303E98-FF15-481E-8AF7-F84765D179F7}" type="datetimeFigureOut">
              <a:rPr lang="pt-BR" smtClean="0"/>
              <a:pPr/>
              <a:t>31/08/2009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36151" y="6063173"/>
            <a:ext cx="5694905" cy="345009"/>
          </a:xfrm>
          <a:prstGeom prst="rect">
            <a:avLst/>
          </a:prstGeom>
        </p:spPr>
        <p:txBody>
          <a:bodyPr vert="horz" lIns="99069" tIns="49534" rIns="99069" bIns="49534" anchor="b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815402" y="6063173"/>
            <a:ext cx="468074" cy="345009"/>
          </a:xfrm>
          <a:prstGeom prst="rect">
            <a:avLst/>
          </a:prstGeom>
        </p:spPr>
        <p:txBody>
          <a:bodyPr vert="horz" lIns="99069" tIns="49534" rIns="99069" bIns="49534" anchor="b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  <a:extLst/>
          </a:lstStyle>
          <a:p>
            <a:fld id="{2DDBEB0B-4C6D-4E3E-BBD8-3FF66314035D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 spc="-108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45807" indent="-371507" algn="l" rtl="0" eaLnBrk="1" latinLnBrk="0" hangingPunct="1">
        <a:spcBef>
          <a:spcPts val="758"/>
        </a:spcBef>
        <a:buClr>
          <a:schemeClr val="tx2"/>
        </a:buClr>
        <a:buSzPct val="95000"/>
        <a:buFont typeface="Wingdings"/>
        <a:buChar char="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2454" indent="-309588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845" indent="-247671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144" indent="-247671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908" indent="-227857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852580" indent="-227857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623" indent="-19813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8666" indent="-19813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76710" indent="-198137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953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906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860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8136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767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673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627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229014(VS.80).aspx" TargetMode="External"/><Relationship Id="rId2" Type="http://schemas.openxmlformats.org/officeDocument/2006/relationships/hyperlink" Target="http://www.boost.org/community/exception_safety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822544"/>
            <a:ext cx="9361488" cy="851059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C++ exceptions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097476"/>
            <a:ext cx="9361488" cy="91021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BR" dirty="0" smtClean="0"/>
              <a:t>Thiago R Adams -  2009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 http://www.thradams.com/</a:t>
            </a:r>
            <a:br>
              <a:rPr lang="pt-BR" dirty="0" smtClean="0"/>
            </a:br>
            <a:r>
              <a:rPr lang="pt-BR" dirty="0" smtClean="0"/>
              <a:t>thiago.adams@gmail.com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Mecanismo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4827" y="1957545"/>
            <a:ext cx="2486663" cy="148505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void</a:t>
            </a:r>
            <a:r>
              <a:rPr lang="pt-BR" dirty="0" smtClean="0"/>
              <a:t> Parte2()</a:t>
            </a:r>
            <a:br>
              <a:rPr lang="pt-BR" dirty="0" smtClean="0"/>
            </a:br>
            <a:r>
              <a:rPr lang="pt-BR" dirty="0" smtClean="0"/>
              <a:t>{ </a:t>
            </a:r>
            <a:br>
              <a:rPr lang="pt-BR" dirty="0" smtClean="0"/>
            </a:br>
            <a:r>
              <a:rPr lang="pt-BR" dirty="0" smtClean="0"/>
              <a:t>//erro?</a:t>
            </a:r>
            <a:br>
              <a:rPr lang="pt-BR" dirty="0" smtClean="0"/>
            </a:br>
            <a:r>
              <a:rPr lang="pt-BR" b="1" i="1" dirty="0" err="1" smtClean="0">
                <a:solidFill>
                  <a:schemeClr val="accent1"/>
                </a:solidFill>
              </a:rPr>
              <a:t>throw</a:t>
            </a:r>
            <a:r>
              <a:rPr lang="pt-BR" dirty="0" smtClean="0"/>
              <a:t> Erro();  </a:t>
            </a:r>
            <a:br>
              <a:rPr lang="pt-BR" dirty="0" smtClean="0"/>
            </a:br>
            <a:r>
              <a:rPr lang="pt-BR" dirty="0" smtClean="0"/>
              <a:t>}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535848" y="4252627"/>
          <a:ext cx="6874891" cy="121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Bent-Up Arrow 4"/>
          <p:cNvSpPr/>
          <p:nvPr/>
        </p:nvSpPr>
        <p:spPr>
          <a:xfrm rot="10800000" flipV="1">
            <a:off x="1974672" y="5670171"/>
            <a:ext cx="5558424" cy="607522"/>
          </a:xfrm>
          <a:prstGeom prst="bentUpArrow">
            <a:avLst>
              <a:gd name="adj1" fmla="val 25000"/>
              <a:gd name="adj2" fmla="val 2731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11928" y="1687540"/>
            <a:ext cx="2925486" cy="2565087"/>
          </a:xfrm>
          <a:prstGeom prst="rect">
            <a:avLst/>
          </a:prstGeom>
        </p:spPr>
        <p:txBody>
          <a:bodyPr vert="horz" lIns="99069" tIns="49534" rIns="99069" bIns="49534">
            <a:normAutofit fontScale="62500" lnSpcReduction="20000"/>
          </a:bodyPr>
          <a:lstStyle/>
          <a:p>
            <a:pPr marL="445807" indent="-371507">
              <a:spcBef>
                <a:spcPts val="758"/>
              </a:spcBef>
              <a:buClr>
                <a:schemeClr val="tx2"/>
              </a:buClr>
              <a:buSzPct val="95000"/>
              <a:defRPr/>
            </a:pPr>
            <a:r>
              <a:rPr lang="pt-BR" sz="3200" dirty="0" err="1" smtClean="0"/>
              <a:t>void</a:t>
            </a:r>
            <a:r>
              <a:rPr lang="pt-BR" sz="3200" dirty="0" smtClean="0"/>
              <a:t> Inicio()</a:t>
            </a:r>
            <a:br>
              <a:rPr lang="pt-BR" sz="3200" dirty="0" smtClean="0"/>
            </a:br>
            <a:r>
              <a:rPr lang="pt-BR" sz="3200" dirty="0" smtClean="0"/>
              <a:t>{</a:t>
            </a:r>
            <a:br>
              <a:rPr lang="pt-BR" sz="3200" dirty="0" smtClean="0"/>
            </a:br>
            <a:r>
              <a:rPr lang="pt-BR" sz="3200" dirty="0" smtClean="0"/>
              <a:t>    </a:t>
            </a:r>
            <a:r>
              <a:rPr lang="pt-BR" sz="3200" b="1" i="1" dirty="0" err="1" smtClean="0">
                <a:solidFill>
                  <a:schemeClr val="accent1"/>
                </a:solidFill>
              </a:rPr>
              <a:t>try</a:t>
            </a:r>
            <a:r>
              <a:rPr lang="pt-BR" sz="3200" dirty="0" smtClean="0"/>
              <a:t>   {</a:t>
            </a:r>
            <a:br>
              <a:rPr lang="pt-BR" sz="3200" dirty="0" smtClean="0"/>
            </a:br>
            <a:r>
              <a:rPr lang="pt-BR" sz="3200" dirty="0" smtClean="0"/>
              <a:t>         Parte1();</a:t>
            </a:r>
            <a:br>
              <a:rPr lang="pt-BR" sz="3200" dirty="0" smtClean="0"/>
            </a:br>
            <a:r>
              <a:rPr lang="pt-BR" sz="3200" dirty="0" smtClean="0"/>
              <a:t>    }</a:t>
            </a:r>
            <a:br>
              <a:rPr lang="pt-BR" sz="3200" dirty="0" smtClean="0"/>
            </a:br>
            <a:r>
              <a:rPr lang="pt-BR" sz="3200" dirty="0" smtClean="0"/>
              <a:t>    </a:t>
            </a:r>
            <a:r>
              <a:rPr lang="pt-BR" sz="3200" b="1" i="1" dirty="0" smtClean="0">
                <a:solidFill>
                  <a:schemeClr val="accent1"/>
                </a:solidFill>
              </a:rPr>
              <a:t>catch</a:t>
            </a:r>
            <a:r>
              <a:rPr lang="pt-BR" sz="3200" b="1" i="1" dirty="0" smtClean="0"/>
              <a:t>(Erro</a:t>
            </a:r>
            <a:r>
              <a:rPr lang="pt-BR" sz="3200" dirty="0" smtClean="0"/>
              <a:t>)</a:t>
            </a:r>
            <a:br>
              <a:rPr lang="pt-BR" sz="3200" dirty="0" smtClean="0"/>
            </a:br>
            <a:r>
              <a:rPr lang="pt-BR" sz="3200" dirty="0" smtClean="0"/>
              <a:t>    {</a:t>
            </a:r>
            <a:br>
              <a:rPr lang="pt-BR" sz="3200" dirty="0" smtClean="0"/>
            </a:br>
            <a:r>
              <a:rPr lang="pt-BR" sz="3200" dirty="0" smtClean="0"/>
              <a:t>        // tratamento</a:t>
            </a:r>
            <a:br>
              <a:rPr lang="pt-BR" sz="3200" dirty="0" smtClean="0"/>
            </a:br>
            <a:r>
              <a:rPr lang="pt-BR" sz="3200" dirty="0" smtClean="0"/>
              <a:t>    }</a:t>
            </a:r>
            <a:br>
              <a:rPr lang="pt-BR" sz="3200" dirty="0" smtClean="0"/>
            </a:br>
            <a:r>
              <a:rPr lang="pt-BR" sz="3200" dirty="0" smtClean="0"/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03101" y="1957547"/>
            <a:ext cx="2486663" cy="1282545"/>
          </a:xfrm>
          <a:prstGeom prst="rect">
            <a:avLst/>
          </a:prstGeom>
        </p:spPr>
        <p:txBody>
          <a:bodyPr vert="horz" lIns="99069" tIns="49534" rIns="99069" bIns="49534">
            <a:normAutofit fontScale="55000" lnSpcReduction="20000"/>
          </a:bodyPr>
          <a:lstStyle/>
          <a:p>
            <a:pPr marL="445807" indent="-371507">
              <a:spcBef>
                <a:spcPts val="758"/>
              </a:spcBef>
              <a:buClr>
                <a:schemeClr val="tx2"/>
              </a:buClr>
              <a:buSzPct val="95000"/>
              <a:defRPr/>
            </a:pPr>
            <a:r>
              <a:rPr lang="pt-BR" sz="3200" dirty="0" smtClean="0"/>
              <a:t>     </a:t>
            </a:r>
            <a:r>
              <a:rPr lang="pt-BR" sz="3200" dirty="0" err="1" smtClean="0"/>
              <a:t>void</a:t>
            </a:r>
            <a:r>
              <a:rPr lang="pt-BR" sz="3200" dirty="0" smtClean="0"/>
              <a:t> Parte1()</a:t>
            </a:r>
            <a:br>
              <a:rPr lang="pt-BR" sz="3200" dirty="0" smtClean="0"/>
            </a:br>
            <a:r>
              <a:rPr lang="pt-BR" sz="3200" dirty="0" smtClean="0"/>
              <a:t>{</a:t>
            </a:r>
            <a:br>
              <a:rPr lang="pt-BR" sz="3200" dirty="0" smtClean="0"/>
            </a:br>
            <a:r>
              <a:rPr lang="pt-BR" sz="3200" dirty="0" smtClean="0"/>
              <a:t>  Parte2();</a:t>
            </a:r>
            <a:br>
              <a:rPr lang="pt-BR" sz="3200" dirty="0" smtClean="0"/>
            </a:br>
            <a:r>
              <a:rPr lang="pt-BR" sz="3200" dirty="0" smtClean="0"/>
              <a:t>}</a:t>
            </a:r>
            <a:br>
              <a:rPr lang="pt-BR" sz="3200" dirty="0" smtClean="0"/>
            </a:br>
            <a:endParaRPr lang="pt-BR" sz="32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32905" y="2160052"/>
            <a:ext cx="1389605" cy="4050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58390" y="2092552"/>
            <a:ext cx="1462742" cy="472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6-Point Star 12"/>
          <p:cNvSpPr/>
          <p:nvPr/>
        </p:nvSpPr>
        <p:spPr>
          <a:xfrm>
            <a:off x="7752504" y="5737649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Mecanismo não local</a:t>
            </a:r>
          </a:p>
          <a:p>
            <a:r>
              <a:rPr lang="pt-BR" dirty="0" smtClean="0"/>
              <a:t>Síncrono</a:t>
            </a:r>
          </a:p>
          <a:p>
            <a:r>
              <a:rPr lang="pt-BR" dirty="0" smtClean="0"/>
              <a:t>Permite polimorfismo do erro</a:t>
            </a:r>
            <a:br>
              <a:rPr lang="pt-BR" dirty="0" smtClean="0"/>
            </a:br>
            <a:r>
              <a:rPr lang="pt-BR" sz="2600" dirty="0" smtClean="0"/>
              <a:t>ex: </a:t>
            </a:r>
            <a:r>
              <a:rPr lang="pt-BR" sz="2600" dirty="0" err="1" smtClean="0"/>
              <a:t>class</a:t>
            </a:r>
            <a:r>
              <a:rPr lang="pt-BR" sz="2600" dirty="0" smtClean="0"/>
              <a:t> </a:t>
            </a:r>
            <a:r>
              <a:rPr lang="pt-BR" sz="2600" dirty="0" err="1" smtClean="0"/>
              <a:t>ZeroDiv</a:t>
            </a:r>
            <a:r>
              <a:rPr lang="pt-BR" sz="2600" dirty="0" smtClean="0"/>
              <a:t> : </a:t>
            </a:r>
            <a:r>
              <a:rPr lang="pt-BR" sz="2600" dirty="0" err="1" smtClean="0"/>
              <a:t>public</a:t>
            </a:r>
            <a:r>
              <a:rPr lang="pt-BR" sz="2600" dirty="0" smtClean="0"/>
              <a:t> </a:t>
            </a:r>
            <a:r>
              <a:rPr lang="pt-BR" sz="2600" dirty="0" err="1" smtClean="0"/>
              <a:t>MathError</a:t>
            </a:r>
            <a:r>
              <a:rPr lang="pt-BR" sz="2600" dirty="0" smtClean="0"/>
              <a:t> { };</a:t>
            </a:r>
          </a:p>
          <a:p>
            <a:r>
              <a:rPr lang="pt-BR" sz="3000" dirty="0" smtClean="0"/>
              <a:t>Não obriga classe base</a:t>
            </a:r>
          </a:p>
          <a:p>
            <a:r>
              <a:rPr lang="pt-BR" sz="3000" dirty="0" smtClean="0"/>
              <a:t>Sucesso é implícito</a:t>
            </a:r>
            <a:endParaRPr lang="pt-BR" sz="2600" dirty="0" smtClean="0"/>
          </a:p>
          <a:p>
            <a:pPr>
              <a:buNone/>
            </a:pPr>
            <a:endParaRPr lang="pt-B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Detalhes do catch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50" y="1485029"/>
            <a:ext cx="7957264" cy="4520388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 ordem do catch importa (</a:t>
            </a:r>
            <a:r>
              <a:rPr lang="pt-BR" dirty="0" err="1" smtClean="0"/>
              <a:t>ifs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catch(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ZeroDiv</a:t>
            </a:r>
            <a:r>
              <a:rPr lang="pt-BR" dirty="0" smtClean="0"/>
              <a:t>&amp;)</a:t>
            </a:r>
            <a:br>
              <a:rPr lang="pt-BR" dirty="0" smtClean="0"/>
            </a:br>
            <a:r>
              <a:rPr lang="pt-BR" dirty="0" smtClean="0"/>
              <a:t>{</a:t>
            </a:r>
            <a:br>
              <a:rPr lang="pt-BR" dirty="0" smtClean="0"/>
            </a:br>
            <a:r>
              <a:rPr lang="pt-BR" dirty="0" smtClean="0"/>
              <a:t>}</a:t>
            </a:r>
            <a:br>
              <a:rPr lang="pt-BR" dirty="0" smtClean="0"/>
            </a:br>
            <a:r>
              <a:rPr lang="pt-BR" dirty="0" smtClean="0"/>
              <a:t>catch(</a:t>
            </a:r>
            <a:r>
              <a:rPr lang="pt-BR" dirty="0" err="1" smtClean="0"/>
              <a:t>const</a:t>
            </a:r>
            <a:r>
              <a:rPr lang="pt-BR" dirty="0" smtClean="0"/>
              <a:t> </a:t>
            </a:r>
            <a:r>
              <a:rPr lang="pt-BR" dirty="0" err="1" smtClean="0"/>
              <a:t>MathError</a:t>
            </a:r>
            <a:r>
              <a:rPr lang="pt-BR" dirty="0" smtClean="0"/>
              <a:t>&amp;)</a:t>
            </a:r>
            <a:br>
              <a:rPr lang="pt-BR" dirty="0" smtClean="0"/>
            </a:br>
            <a:r>
              <a:rPr lang="pt-BR" dirty="0" smtClean="0"/>
              <a:t>{</a:t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 maneira como declarar o tipo importa (</a:t>
            </a:r>
            <a:r>
              <a:rPr lang="en-US" dirty="0" smtClean="0"/>
              <a:t>object slicing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Esquecimento do catch?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std</a:t>
            </a:r>
            <a:r>
              <a:rPr lang="pt-BR" dirty="0" smtClean="0"/>
              <a:t>::</a:t>
            </a:r>
            <a:r>
              <a:rPr lang="pt-BR" dirty="0" err="1" smtClean="0"/>
              <a:t>terminate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Customização – </a:t>
            </a:r>
            <a:r>
              <a:rPr lang="pt-BR" dirty="0" err="1" smtClean="0"/>
              <a:t>std</a:t>
            </a:r>
            <a:r>
              <a:rPr lang="pt-BR" dirty="0" smtClean="0"/>
              <a:t>::</a:t>
            </a:r>
            <a:r>
              <a:rPr lang="pt-BR" dirty="0" err="1" smtClean="0"/>
              <a:t>set_terminate</a:t>
            </a:r>
            <a:endParaRPr lang="pt-BR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755259" y="3712609"/>
          <a:ext cx="6874891" cy="121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owchart: Summing Junction 5"/>
          <p:cNvSpPr/>
          <p:nvPr/>
        </p:nvSpPr>
        <p:spPr>
          <a:xfrm>
            <a:off x="146242" y="5197654"/>
            <a:ext cx="658234" cy="60752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7" name="Left Arrow 6"/>
          <p:cNvSpPr/>
          <p:nvPr/>
        </p:nvSpPr>
        <p:spPr>
          <a:xfrm>
            <a:off x="1170163" y="5197655"/>
            <a:ext cx="6655479" cy="405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8" name="6-Point Star 7"/>
          <p:cNvSpPr/>
          <p:nvPr/>
        </p:nvSpPr>
        <p:spPr>
          <a:xfrm>
            <a:off x="8118189" y="4995148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Re-lançar uma exceção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613" y="1417526"/>
            <a:ext cx="7957264" cy="2295078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catch(...) </a:t>
            </a:r>
            <a:r>
              <a:rPr lang="pt-BR" dirty="0" smtClean="0"/>
              <a:t>“catch </a:t>
            </a:r>
            <a:r>
              <a:rPr lang="pt-BR" dirty="0" err="1" smtClean="0"/>
              <a:t>all</a:t>
            </a:r>
            <a:r>
              <a:rPr lang="pt-BR" dirty="0" smtClean="0"/>
              <a:t>”</a:t>
            </a:r>
          </a:p>
          <a:p>
            <a:r>
              <a:rPr lang="pt-BR" b="1" i="1" dirty="0" err="1" smtClean="0"/>
              <a:t>try</a:t>
            </a:r>
            <a:r>
              <a:rPr lang="pt-BR" dirty="0" smtClean="0"/>
              <a:t> {  }  </a:t>
            </a:r>
            <a:r>
              <a:rPr lang="pt-BR" b="1" i="1" dirty="0" smtClean="0"/>
              <a:t>catch</a:t>
            </a:r>
            <a:r>
              <a:rPr lang="pt-BR" dirty="0" smtClean="0"/>
              <a:t>(...) {   </a:t>
            </a:r>
            <a:r>
              <a:rPr lang="pt-BR" b="1" i="1" dirty="0" err="1" smtClean="0"/>
              <a:t>throw</a:t>
            </a:r>
            <a:r>
              <a:rPr lang="pt-BR" dirty="0" smtClean="0"/>
              <a:t>; }</a:t>
            </a:r>
          </a:p>
          <a:p>
            <a:r>
              <a:rPr lang="pt-BR" b="1" i="1" dirty="0" err="1" smtClean="0"/>
              <a:t>try</a:t>
            </a:r>
            <a:r>
              <a:rPr lang="pt-BR" dirty="0" smtClean="0"/>
              <a:t> {  }  </a:t>
            </a:r>
            <a:r>
              <a:rPr lang="pt-BR" b="1" i="1" dirty="0" smtClean="0"/>
              <a:t>catch</a:t>
            </a:r>
            <a:r>
              <a:rPr lang="pt-BR" dirty="0" smtClean="0"/>
              <a:t>(...) {   </a:t>
            </a:r>
            <a:r>
              <a:rPr lang="pt-BR" b="1" i="1" dirty="0" err="1" smtClean="0"/>
              <a:t>throw</a:t>
            </a:r>
            <a:r>
              <a:rPr lang="pt-BR" dirty="0" smtClean="0"/>
              <a:t> Outro(); }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1535848" y="3712605"/>
          <a:ext cx="6874891" cy="94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Bent-Up Arrow 4"/>
          <p:cNvSpPr/>
          <p:nvPr/>
        </p:nvSpPr>
        <p:spPr>
          <a:xfrm rot="10800000" flipV="1">
            <a:off x="1974673" y="4860144"/>
            <a:ext cx="2559800" cy="607522"/>
          </a:xfrm>
          <a:prstGeom prst="bentUpArrow">
            <a:avLst>
              <a:gd name="adj1" fmla="val 25000"/>
              <a:gd name="adj2" fmla="val 2731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6" name="Bent-Up Arrow 5"/>
          <p:cNvSpPr/>
          <p:nvPr/>
        </p:nvSpPr>
        <p:spPr>
          <a:xfrm rot="10800000" flipV="1">
            <a:off x="5192706" y="4860144"/>
            <a:ext cx="2559800" cy="607522"/>
          </a:xfrm>
          <a:prstGeom prst="bentUpArrow">
            <a:avLst>
              <a:gd name="adj1" fmla="val 25000"/>
              <a:gd name="adj2" fmla="val 2731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7" name="6-Point Star 6"/>
          <p:cNvSpPr/>
          <p:nvPr/>
        </p:nvSpPr>
        <p:spPr>
          <a:xfrm>
            <a:off x="8045053" y="4927622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sp>
        <p:nvSpPr>
          <p:cNvPr id="8" name="6-Point Star 7"/>
          <p:cNvSpPr/>
          <p:nvPr/>
        </p:nvSpPr>
        <p:spPr>
          <a:xfrm>
            <a:off x="4607612" y="5197655"/>
            <a:ext cx="438823" cy="33751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sp>
        <p:nvSpPr>
          <p:cNvPr id="10" name="6-Point Star 9"/>
          <p:cNvSpPr/>
          <p:nvPr/>
        </p:nvSpPr>
        <p:spPr>
          <a:xfrm>
            <a:off x="4607609" y="4725139"/>
            <a:ext cx="365686" cy="405014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sp>
        <p:nvSpPr>
          <p:cNvPr id="11" name="Can 10"/>
          <p:cNvSpPr/>
          <p:nvPr/>
        </p:nvSpPr>
        <p:spPr>
          <a:xfrm>
            <a:off x="5046433" y="5737673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4022511" y="4455130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n 12"/>
          <p:cNvSpPr/>
          <p:nvPr/>
        </p:nvSpPr>
        <p:spPr>
          <a:xfrm>
            <a:off x="6582311" y="4522632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Stack</a:t>
            </a:r>
            <a:r>
              <a:rPr lang="pt-BR" dirty="0" smtClean="0"/>
              <a:t> </a:t>
            </a:r>
            <a:r>
              <a:rPr lang="pt-BR" dirty="0" err="1" smtClean="0"/>
              <a:t>unwinding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da troca de escopo do ponto do </a:t>
            </a:r>
            <a:r>
              <a:rPr lang="pt-BR" dirty="0" err="1" smtClean="0"/>
              <a:t>throw</a:t>
            </a:r>
            <a:r>
              <a:rPr lang="pt-BR" dirty="0" smtClean="0"/>
              <a:t> até o ponto do catch</a:t>
            </a:r>
          </a:p>
          <a:p>
            <a:r>
              <a:rPr lang="pt-BR" dirty="0" smtClean="0"/>
              <a:t>Todos </a:t>
            </a:r>
            <a:r>
              <a:rPr lang="pt-BR" dirty="0" err="1" smtClean="0"/>
              <a:t>destrutores</a:t>
            </a:r>
            <a:r>
              <a:rPr lang="pt-BR" dirty="0" smtClean="0"/>
              <a:t> são chamados</a:t>
            </a:r>
          </a:p>
          <a:p>
            <a:r>
              <a:rPr lang="pt-BR" dirty="0" smtClean="0"/>
              <a:t>Requer RAII – (</a:t>
            </a:r>
            <a:r>
              <a:rPr lang="en-US" dirty="0" smtClean="0"/>
              <a:t>Resource acquisition is initialization</a:t>
            </a:r>
            <a:r>
              <a:rPr lang="pt-BR" dirty="0" smtClean="0"/>
              <a:t>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1535848" y="4252627"/>
          <a:ext cx="6874891" cy="121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Bent-Up Arrow 4"/>
          <p:cNvSpPr/>
          <p:nvPr/>
        </p:nvSpPr>
        <p:spPr>
          <a:xfrm rot="10800000" flipV="1">
            <a:off x="1974672" y="5670171"/>
            <a:ext cx="5558424" cy="607522"/>
          </a:xfrm>
          <a:prstGeom prst="bentUpArrow">
            <a:avLst>
              <a:gd name="adj1" fmla="val 25000"/>
              <a:gd name="adj2" fmla="val 2731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6" name="6-Point Star 5"/>
          <p:cNvSpPr/>
          <p:nvPr/>
        </p:nvSpPr>
        <p:spPr>
          <a:xfrm>
            <a:off x="7679367" y="5737649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sp>
        <p:nvSpPr>
          <p:cNvPr id="7" name="Can 6"/>
          <p:cNvSpPr/>
          <p:nvPr/>
        </p:nvSpPr>
        <p:spPr>
          <a:xfrm>
            <a:off x="4022511" y="5197655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6509174" y="5197655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Rectangle 6"/>
          <p:cNvSpPr/>
          <p:nvPr/>
        </p:nvSpPr>
        <p:spPr>
          <a:xfrm>
            <a:off x="804478" y="3307593"/>
            <a:ext cx="3583719" cy="1282545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Objeto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em construtores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49" y="1685304"/>
            <a:ext cx="7986550" cy="168979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Recomendado</a:t>
            </a:r>
            <a:endParaRPr lang="pt-BR" sz="2900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err="1" smtClean="0"/>
              <a:t>~Destrutor</a:t>
            </a:r>
            <a:r>
              <a:rPr lang="pt-BR" dirty="0" smtClean="0"/>
              <a:t>() Nunca é chamado</a:t>
            </a:r>
            <a:br>
              <a:rPr lang="pt-BR" dirty="0" smtClean="0"/>
            </a:br>
            <a:endParaRPr lang="pt-BR" dirty="0" smtClean="0"/>
          </a:p>
        </p:txBody>
      </p:sp>
      <p:sp>
        <p:nvSpPr>
          <p:cNvPr id="4" name="Rectangle 3"/>
          <p:cNvSpPr/>
          <p:nvPr/>
        </p:nvSpPr>
        <p:spPr>
          <a:xfrm rot="1249451">
            <a:off x="950751" y="4143980"/>
            <a:ext cx="1023920" cy="2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2120946" y="4320125"/>
            <a:ext cx="1023920" cy="202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3218002" y="4320125"/>
            <a:ext cx="1023920" cy="202508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8" name="Round Single Corner Rectangle 7"/>
          <p:cNvSpPr/>
          <p:nvPr/>
        </p:nvSpPr>
        <p:spPr>
          <a:xfrm>
            <a:off x="5777801" y="3375095"/>
            <a:ext cx="3291172" cy="1282545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9" name="Rectangle 8"/>
          <p:cNvSpPr/>
          <p:nvPr/>
        </p:nvSpPr>
        <p:spPr>
          <a:xfrm rot="5400000">
            <a:off x="5634403" y="3940409"/>
            <a:ext cx="945032" cy="219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 rot="16200000">
            <a:off x="6731460" y="3940410"/>
            <a:ext cx="945032" cy="2194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7825643" y="4387626"/>
            <a:ext cx="1023920" cy="202508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6" name="Right Arrow 15"/>
          <p:cNvSpPr/>
          <p:nvPr/>
        </p:nvSpPr>
        <p:spPr>
          <a:xfrm>
            <a:off x="4534470" y="3982613"/>
            <a:ext cx="365686" cy="33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7" name="U-Turn Arrow 16"/>
          <p:cNvSpPr/>
          <p:nvPr/>
        </p:nvSpPr>
        <p:spPr>
          <a:xfrm>
            <a:off x="1243301" y="3645102"/>
            <a:ext cx="438823" cy="337512"/>
          </a:xfrm>
          <a:prstGeom prst="uturnArrow">
            <a:avLst>
              <a:gd name="adj1" fmla="val 25000"/>
              <a:gd name="adj2" fmla="val 20139"/>
              <a:gd name="adj3" fmla="val 18519"/>
              <a:gd name="adj4" fmla="val 56181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9" name="U-Turn Arrow 18"/>
          <p:cNvSpPr/>
          <p:nvPr/>
        </p:nvSpPr>
        <p:spPr>
          <a:xfrm>
            <a:off x="7971920" y="3780107"/>
            <a:ext cx="438823" cy="337512"/>
          </a:xfrm>
          <a:prstGeom prst="uturnArrow">
            <a:avLst>
              <a:gd name="adj1" fmla="val 25000"/>
              <a:gd name="adj2" fmla="val 25000"/>
              <a:gd name="adj3" fmla="val 12038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Round Single Corner Rectangle 25"/>
          <p:cNvSpPr/>
          <p:nvPr/>
        </p:nvSpPr>
        <p:spPr>
          <a:xfrm>
            <a:off x="1097028" y="4995152"/>
            <a:ext cx="3437446" cy="1215041"/>
          </a:xfrm>
          <a:prstGeom prst="round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1316437" y="5940180"/>
            <a:ext cx="1023920" cy="202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28" name="Rectangle 27"/>
          <p:cNvSpPr/>
          <p:nvPr/>
        </p:nvSpPr>
        <p:spPr>
          <a:xfrm rot="1284435">
            <a:off x="2340358" y="5768149"/>
            <a:ext cx="1023920" cy="202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3437412" y="5940180"/>
            <a:ext cx="1023920" cy="202508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30" name="U-Turn Arrow 29"/>
          <p:cNvSpPr/>
          <p:nvPr/>
        </p:nvSpPr>
        <p:spPr>
          <a:xfrm flipH="1">
            <a:off x="1389573" y="5332659"/>
            <a:ext cx="365686" cy="33751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1" name="U-Turn Arrow 30"/>
          <p:cNvSpPr/>
          <p:nvPr/>
        </p:nvSpPr>
        <p:spPr>
          <a:xfrm flipH="1">
            <a:off x="2632904" y="5332659"/>
            <a:ext cx="365686" cy="337512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146242" y="5400163"/>
            <a:ext cx="365686" cy="33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35" name="6-Point Star 34"/>
          <p:cNvSpPr/>
          <p:nvPr/>
        </p:nvSpPr>
        <p:spPr>
          <a:xfrm>
            <a:off x="8337605" y="3510097"/>
            <a:ext cx="585097" cy="607522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46" name="Right Arrow 45"/>
          <p:cNvSpPr/>
          <p:nvPr/>
        </p:nvSpPr>
        <p:spPr>
          <a:xfrm>
            <a:off x="146242" y="3915112"/>
            <a:ext cx="365686" cy="33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47" name="Can 46"/>
          <p:cNvSpPr/>
          <p:nvPr/>
        </p:nvSpPr>
        <p:spPr>
          <a:xfrm>
            <a:off x="1828396" y="5535167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8" name="Can 47"/>
          <p:cNvSpPr/>
          <p:nvPr/>
        </p:nvSpPr>
        <p:spPr>
          <a:xfrm>
            <a:off x="3071728" y="5400163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Invariante no construtor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64" y="1755037"/>
            <a:ext cx="3291172" cy="423463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class X {</a:t>
            </a:r>
          </a:p>
          <a:p>
            <a:pPr>
              <a:buNone/>
            </a:pPr>
            <a:r>
              <a:rPr lang="en-US" dirty="0" smtClean="0"/>
              <a:t>  Pointer * p;</a:t>
            </a:r>
          </a:p>
          <a:p>
            <a:pPr>
              <a:buNone/>
            </a:pPr>
            <a:r>
              <a:rPr lang="en-US" dirty="0" smtClean="0"/>
              <a:t>  X(const char* s)   {</a:t>
            </a:r>
          </a:p>
          <a:p>
            <a:pPr>
              <a:buNone/>
            </a:pPr>
            <a:r>
              <a:rPr lang="en-US" dirty="0" smtClean="0"/>
              <a:t>     p = Create(s);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void F()  {</a:t>
            </a:r>
            <a:br>
              <a:rPr lang="en-US" dirty="0" smtClean="0"/>
            </a:br>
            <a:r>
              <a:rPr lang="en-US" dirty="0" smtClean="0"/>
              <a:t>  //p is valid !</a:t>
            </a:r>
          </a:p>
          <a:p>
            <a:pPr>
              <a:buNone/>
            </a:pPr>
            <a:r>
              <a:rPr lang="en-US" dirty="0" smtClean="0"/>
              <a:t>  }</a:t>
            </a:r>
          </a:p>
          <a:p>
            <a:pPr>
              <a:buNone/>
            </a:pPr>
            <a:r>
              <a:rPr lang="en-US" dirty="0" smtClean="0"/>
              <a:t>};</a:t>
            </a:r>
            <a:endParaRPr lang="pt-BR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53883" y="1417526"/>
            <a:ext cx="3803132" cy="4536123"/>
          </a:xfrm>
          <a:prstGeom prst="rect">
            <a:avLst/>
          </a:prstGeom>
        </p:spPr>
        <p:txBody>
          <a:bodyPr lIns="99069" tIns="49534" rIns="99069" bIns="49534">
            <a:normAutofit fontScale="55000" lnSpcReduction="20000"/>
          </a:bodyPr>
          <a:lstStyle/>
          <a:p>
            <a:pPr marL="396273" indent="-307112">
              <a:spcBef>
                <a:spcPts val="650"/>
              </a:spcBef>
              <a:buClr>
                <a:schemeClr val="accent1"/>
              </a:buClr>
              <a:buSzPct val="80000"/>
              <a:defRPr/>
            </a:pPr>
            <a:r>
              <a:rPr lang="en-US" sz="3500" dirty="0" smtClean="0"/>
              <a:t>class X {</a:t>
            </a:r>
          </a:p>
          <a:p>
            <a:pPr marL="396273" indent="-307112">
              <a:spcBef>
                <a:spcPts val="650"/>
              </a:spcBef>
              <a:buClr>
                <a:schemeClr val="accent1"/>
              </a:buClr>
              <a:buSzPct val="80000"/>
              <a:defRPr/>
            </a:pPr>
            <a:r>
              <a:rPr lang="en-US" sz="3500" dirty="0" smtClean="0"/>
              <a:t>  Pointer * p;</a:t>
            </a:r>
          </a:p>
          <a:p>
            <a:pPr marL="396273" indent="-307112">
              <a:spcBef>
                <a:spcPts val="650"/>
              </a:spcBef>
              <a:buClr>
                <a:schemeClr val="accent1"/>
              </a:buClr>
              <a:buSzPct val="80000"/>
              <a:defRPr/>
            </a:pPr>
            <a:r>
              <a:rPr lang="en-US" sz="3500" dirty="0" smtClean="0"/>
              <a:t>  X()  { p = null; }</a:t>
            </a:r>
            <a:br>
              <a:rPr lang="en-US" sz="3500" dirty="0" smtClean="0"/>
            </a:br>
            <a:endParaRPr lang="en-US" sz="3500" dirty="0" smtClean="0"/>
          </a:p>
          <a:p>
            <a:pPr marL="396273" indent="-307112">
              <a:spcBef>
                <a:spcPts val="650"/>
              </a:spcBef>
              <a:buClr>
                <a:schemeClr val="accent1"/>
              </a:buClr>
              <a:buSzPct val="80000"/>
            </a:pPr>
            <a:r>
              <a:rPr lang="en-US" sz="3500" dirty="0" smtClean="0"/>
              <a:t>  </a:t>
            </a:r>
            <a:r>
              <a:rPr lang="en-US" sz="3500" dirty="0" err="1" smtClean="0"/>
              <a:t>ErrorCode</a:t>
            </a:r>
            <a:r>
              <a:rPr lang="en-US" sz="3500" dirty="0" smtClean="0"/>
              <a:t> Create()  {</a:t>
            </a:r>
            <a:br>
              <a:rPr lang="en-US" sz="3500" dirty="0" smtClean="0"/>
            </a:br>
            <a:r>
              <a:rPr lang="en-US" sz="3500" dirty="0" smtClean="0"/>
              <a:t>p = Create(s);</a:t>
            </a:r>
            <a:br>
              <a:rPr lang="en-US" sz="3500" dirty="0" smtClean="0"/>
            </a:br>
            <a:r>
              <a:rPr lang="en-US" sz="3500" dirty="0" smtClean="0"/>
              <a:t> if (p == null)</a:t>
            </a:r>
            <a:br>
              <a:rPr lang="en-US" sz="3500" dirty="0" smtClean="0"/>
            </a:br>
            <a:r>
              <a:rPr lang="en-US" sz="3500" dirty="0" smtClean="0"/>
              <a:t>  return error;</a:t>
            </a:r>
          </a:p>
          <a:p>
            <a:pPr marL="396273" indent="-307112">
              <a:spcBef>
                <a:spcPts val="650"/>
              </a:spcBef>
              <a:buClr>
                <a:schemeClr val="accent1"/>
              </a:buClr>
              <a:buSzPct val="80000"/>
              <a:defRPr/>
            </a:pPr>
            <a:r>
              <a:rPr lang="en-US" sz="3500" dirty="0" smtClean="0"/>
              <a:t>   }</a:t>
            </a:r>
          </a:p>
          <a:p>
            <a:pPr marL="396273" indent="-307112">
              <a:spcBef>
                <a:spcPts val="650"/>
              </a:spcBef>
              <a:buClr>
                <a:schemeClr val="accent1"/>
              </a:buClr>
              <a:buSzPct val="80000"/>
              <a:defRPr/>
            </a:pPr>
            <a:r>
              <a:rPr lang="en-US" sz="3500" dirty="0" smtClean="0"/>
              <a:t> </a:t>
            </a:r>
          </a:p>
          <a:p>
            <a:pPr marL="396273" indent="-307112">
              <a:spcBef>
                <a:spcPts val="650"/>
              </a:spcBef>
              <a:buClr>
                <a:schemeClr val="accent1"/>
              </a:buClr>
              <a:buSzPct val="80000"/>
              <a:defRPr/>
            </a:pPr>
            <a:r>
              <a:rPr lang="en-US" sz="3500" dirty="0" smtClean="0"/>
              <a:t>  </a:t>
            </a:r>
            <a:r>
              <a:rPr lang="en-US" sz="3500" dirty="0" err="1" smtClean="0"/>
              <a:t>ErrorCode</a:t>
            </a:r>
            <a:r>
              <a:rPr lang="en-US" sz="3500" dirty="0" smtClean="0"/>
              <a:t> F()  {</a:t>
            </a:r>
          </a:p>
          <a:p>
            <a:pPr marL="396273" indent="-307112">
              <a:spcBef>
                <a:spcPts val="650"/>
              </a:spcBef>
              <a:buClr>
                <a:schemeClr val="accent1"/>
              </a:buClr>
              <a:buSzPct val="80000"/>
              <a:defRPr/>
            </a:pPr>
            <a:r>
              <a:rPr lang="en-US" sz="3500" dirty="0" smtClean="0"/>
              <a:t>    if (!p) </a:t>
            </a:r>
            <a:r>
              <a:rPr lang="en-US" sz="3500" dirty="0" err="1" smtClean="0"/>
              <a:t>ErrorCode</a:t>
            </a:r>
            <a:r>
              <a:rPr lang="en-US" sz="3500" dirty="0" smtClean="0"/>
              <a:t>;</a:t>
            </a:r>
          </a:p>
          <a:p>
            <a:pPr marL="396273" indent="-307112">
              <a:spcBef>
                <a:spcPts val="650"/>
              </a:spcBef>
              <a:buClr>
                <a:schemeClr val="accent1"/>
              </a:buClr>
              <a:buSzPct val="80000"/>
              <a:defRPr/>
            </a:pPr>
            <a:r>
              <a:rPr lang="en-US" sz="3500" dirty="0" smtClean="0"/>
              <a:t>  }</a:t>
            </a:r>
          </a:p>
          <a:p>
            <a:pPr marL="396273" indent="-307112">
              <a:spcBef>
                <a:spcPts val="650"/>
              </a:spcBef>
              <a:buClr>
                <a:schemeClr val="accent1"/>
              </a:buClr>
              <a:buSzPct val="80000"/>
              <a:defRPr/>
            </a:pPr>
            <a:r>
              <a:rPr lang="en-US" sz="3500" dirty="0" smtClean="0"/>
              <a:t>};</a:t>
            </a:r>
            <a:endParaRPr lang="pt-BR" sz="3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em </a:t>
            </a:r>
            <a:r>
              <a:rPr lang="pt-BR" dirty="0" err="1" smtClean="0"/>
              <a:t>destrutores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50" y="1685299"/>
            <a:ext cx="7957264" cy="155478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 </a:t>
            </a:r>
            <a:r>
              <a:rPr lang="pt-BR" dirty="0" err="1" smtClean="0"/>
              <a:t>destructor</a:t>
            </a:r>
            <a:r>
              <a:rPr lang="pt-BR" dirty="0" smtClean="0"/>
              <a:t> pode ser chamado durante o </a:t>
            </a:r>
            <a:r>
              <a:rPr lang="pt-BR" dirty="0" err="1" smtClean="0"/>
              <a:t>stack</a:t>
            </a:r>
            <a:r>
              <a:rPr lang="pt-BR" dirty="0" smtClean="0"/>
              <a:t> </a:t>
            </a:r>
            <a:r>
              <a:rPr lang="pt-BR" dirty="0" err="1" smtClean="0"/>
              <a:t>unwiding</a:t>
            </a:r>
            <a:r>
              <a:rPr lang="pt-BR" dirty="0" smtClean="0"/>
              <a:t>. </a:t>
            </a:r>
            <a:br>
              <a:rPr lang="pt-BR" dirty="0" smtClean="0"/>
            </a:br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4077" y="2632577"/>
            <a:ext cx="2852348" cy="103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/>
        </p:nvGraphicFramePr>
        <p:xfrm>
          <a:off x="1535848" y="4050120"/>
          <a:ext cx="6874891" cy="121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Left Arrow 5"/>
          <p:cNvSpPr/>
          <p:nvPr/>
        </p:nvSpPr>
        <p:spPr>
          <a:xfrm>
            <a:off x="3583688" y="5535166"/>
            <a:ext cx="4022543" cy="405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7" name="6-Point Star 6"/>
          <p:cNvSpPr/>
          <p:nvPr/>
        </p:nvSpPr>
        <p:spPr>
          <a:xfrm>
            <a:off x="4241922" y="4927645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/>
              <a:t>~()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2925454" y="5670174"/>
            <a:ext cx="512659" cy="392423"/>
          </a:xfrm>
          <a:prstGeom prst="rect">
            <a:avLst/>
          </a:prstGeom>
          <a:noFill/>
        </p:spPr>
        <p:txBody>
          <a:bodyPr wrap="none" lIns="99069" tIns="49534" rIns="99069" bIns="49534" rtlCol="0">
            <a:spAutoFit/>
          </a:bodyPr>
          <a:lstStyle/>
          <a:p>
            <a:r>
              <a:rPr lang="pt-BR" dirty="0" smtClean="0"/>
              <a:t>???</a:t>
            </a:r>
            <a:endParaRPr lang="pt-BR" dirty="0"/>
          </a:p>
        </p:txBody>
      </p:sp>
      <p:sp>
        <p:nvSpPr>
          <p:cNvPr id="9" name="Flowchart: Summing Junction 8"/>
          <p:cNvSpPr/>
          <p:nvPr/>
        </p:nvSpPr>
        <p:spPr>
          <a:xfrm>
            <a:off x="219382" y="5737673"/>
            <a:ext cx="658234" cy="60752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0" name="Left Arrow 9"/>
          <p:cNvSpPr/>
          <p:nvPr/>
        </p:nvSpPr>
        <p:spPr>
          <a:xfrm>
            <a:off x="3583686" y="5872655"/>
            <a:ext cx="731372" cy="405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1" name="Can 10"/>
          <p:cNvSpPr/>
          <p:nvPr/>
        </p:nvSpPr>
        <p:spPr>
          <a:xfrm>
            <a:off x="4022511" y="5062650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an 11"/>
          <p:cNvSpPr/>
          <p:nvPr/>
        </p:nvSpPr>
        <p:spPr>
          <a:xfrm>
            <a:off x="6582311" y="5062650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em </a:t>
            </a:r>
            <a:r>
              <a:rPr lang="pt-BR" dirty="0" err="1" smtClean="0"/>
              <a:t>destrutores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STL requer que os tipos não lançarem exceções no </a:t>
            </a:r>
            <a:r>
              <a:rPr lang="pt-BR" dirty="0" err="1" smtClean="0"/>
              <a:t>destrutor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dirty="0" err="1" smtClean="0"/>
              <a:t>stack</a:t>
            </a:r>
            <a:r>
              <a:rPr lang="pt-BR" dirty="0" smtClean="0"/>
              <a:t> </a:t>
            </a:r>
            <a:r>
              <a:rPr lang="pt-BR" dirty="0" err="1" smtClean="0"/>
              <a:t>unwiding</a:t>
            </a:r>
            <a:r>
              <a:rPr lang="pt-BR" dirty="0" smtClean="0"/>
              <a:t> pode ser detectado:</a:t>
            </a:r>
            <a:br>
              <a:rPr lang="pt-BR" dirty="0" smtClean="0"/>
            </a:br>
            <a:r>
              <a:rPr lang="pt-BR" dirty="0" smtClean="0"/>
              <a:t>~X()</a:t>
            </a:r>
            <a:br>
              <a:rPr lang="pt-BR" dirty="0" smtClean="0"/>
            </a:br>
            <a:r>
              <a:rPr lang="pt-BR" dirty="0" smtClean="0"/>
              <a:t>{</a:t>
            </a:r>
            <a:br>
              <a:rPr lang="pt-BR" dirty="0" smtClean="0"/>
            </a:br>
            <a:r>
              <a:rPr lang="pt-BR" dirty="0" smtClean="0"/>
              <a:t>   </a:t>
            </a:r>
            <a:r>
              <a:rPr lang="pt-BR" dirty="0" err="1" smtClean="0"/>
              <a:t>if</a:t>
            </a:r>
            <a:r>
              <a:rPr lang="pt-BR" dirty="0" smtClean="0"/>
              <a:t> (!</a:t>
            </a:r>
            <a:r>
              <a:rPr lang="pt-BR" b="1" i="1" dirty="0" err="1" smtClean="0">
                <a:solidFill>
                  <a:schemeClr val="accent1"/>
                </a:solidFill>
              </a:rPr>
              <a:t>uncaught_exception</a:t>
            </a:r>
            <a:r>
              <a:rPr lang="pt-BR" b="1" i="1" dirty="0" smtClean="0"/>
              <a:t>()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 smtClean="0"/>
              <a:t>     </a:t>
            </a:r>
            <a:r>
              <a:rPr lang="pt-BR" dirty="0" err="1" smtClean="0"/>
              <a:t>throw</a:t>
            </a:r>
            <a:r>
              <a:rPr lang="pt-BR" dirty="0" smtClean="0"/>
              <a:t> Y;</a:t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r>
              <a:rPr lang="pt-BR" dirty="0" smtClean="0"/>
              <a:t> De maneira geral não é recomendado lançar exceções no </a:t>
            </a:r>
            <a:r>
              <a:rPr lang="pt-BR" dirty="0" err="1" smtClean="0"/>
              <a:t>destrutor</a:t>
            </a:r>
            <a:r>
              <a:rPr lang="pt-BR" dirty="0" smtClean="0"/>
              <a:t>.</a:t>
            </a:r>
            <a:br>
              <a:rPr lang="pt-BR" dirty="0" smtClean="0"/>
            </a:br>
            <a:endParaRPr lang="pt-BR" dirty="0" smtClean="0"/>
          </a:p>
          <a:p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Visão geral</a:t>
            </a:r>
          </a:p>
          <a:p>
            <a:r>
              <a:rPr lang="pt-BR" dirty="0" smtClean="0"/>
              <a:t>Mecanismo de exceções</a:t>
            </a:r>
          </a:p>
          <a:p>
            <a:r>
              <a:rPr lang="pt-BR" dirty="0" smtClean="0"/>
              <a:t>E</a:t>
            </a:r>
            <a:r>
              <a:rPr lang="en-US" dirty="0" err="1" smtClean="0"/>
              <a:t>xception</a:t>
            </a:r>
            <a:r>
              <a:rPr lang="en-US" dirty="0" smtClean="0"/>
              <a:t> safety</a:t>
            </a:r>
            <a:endParaRPr lang="pt-BR" dirty="0" smtClean="0"/>
          </a:p>
          <a:p>
            <a:r>
              <a:rPr lang="pt-BR" dirty="0" smtClean="0"/>
              <a:t>Comparações com código de retorno</a:t>
            </a:r>
          </a:p>
          <a:p>
            <a:r>
              <a:rPr lang="pt-BR" dirty="0" smtClean="0"/>
              <a:t>Adições para C++ 0x</a:t>
            </a:r>
          </a:p>
          <a:p>
            <a:r>
              <a:rPr lang="pt-BR" dirty="0" smtClean="0"/>
              <a:t>Perguntas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exceções</a:t>
            </a:r>
            <a:endParaRPr lang="pt-BR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43299" y="2025051"/>
          <a:ext cx="6874891" cy="121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Arrow 4"/>
          <p:cNvSpPr/>
          <p:nvPr/>
        </p:nvSpPr>
        <p:spPr>
          <a:xfrm>
            <a:off x="4680745" y="3510098"/>
            <a:ext cx="2632936" cy="405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9" name="Left Arrow 8"/>
          <p:cNvSpPr/>
          <p:nvPr/>
        </p:nvSpPr>
        <p:spPr>
          <a:xfrm>
            <a:off x="3291139" y="3510098"/>
            <a:ext cx="731372" cy="405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4315058" y="3577622"/>
            <a:ext cx="219412" cy="101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1" name="Left Arrow 10"/>
          <p:cNvSpPr/>
          <p:nvPr/>
        </p:nvSpPr>
        <p:spPr>
          <a:xfrm>
            <a:off x="3364275" y="4185120"/>
            <a:ext cx="731372" cy="405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1535852" y="3577604"/>
            <a:ext cx="1601213" cy="407727"/>
          </a:xfrm>
          <a:prstGeom prst="rect">
            <a:avLst/>
          </a:prstGeom>
          <a:noFill/>
        </p:spPr>
        <p:txBody>
          <a:bodyPr wrap="square" lIns="99069" tIns="49534" rIns="99069" bIns="49534" rtlCol="0">
            <a:spAutoFit/>
          </a:bodyPr>
          <a:lstStyle/>
          <a:p>
            <a:r>
              <a:rPr lang="pt-BR" dirty="0" smtClean="0"/>
              <a:t>Pode passar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1170162" y="4185124"/>
            <a:ext cx="1974704" cy="392423"/>
          </a:xfrm>
          <a:prstGeom prst="rect">
            <a:avLst/>
          </a:prstGeom>
          <a:noFill/>
        </p:spPr>
        <p:txBody>
          <a:bodyPr wrap="square" lIns="99069" tIns="49534" rIns="99069" bIns="49534" rtlCol="0">
            <a:spAutoFit/>
          </a:bodyPr>
          <a:lstStyle/>
          <a:p>
            <a:r>
              <a:rPr lang="pt-BR" dirty="0" smtClean="0"/>
              <a:t>Não pode passar</a:t>
            </a:r>
            <a:endParaRPr lang="pt-BR" dirty="0"/>
          </a:p>
        </p:txBody>
      </p:sp>
      <p:sp>
        <p:nvSpPr>
          <p:cNvPr id="26" name="6-Point Star 25"/>
          <p:cNvSpPr/>
          <p:nvPr/>
        </p:nvSpPr>
        <p:spPr>
          <a:xfrm>
            <a:off x="7752504" y="3375093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sp>
        <p:nvSpPr>
          <p:cNvPr id="27" name="6-Point Star 26"/>
          <p:cNvSpPr/>
          <p:nvPr/>
        </p:nvSpPr>
        <p:spPr>
          <a:xfrm>
            <a:off x="2925454" y="3510098"/>
            <a:ext cx="365686" cy="337512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sp>
        <p:nvSpPr>
          <p:cNvPr id="28" name="6-Point Star 27"/>
          <p:cNvSpPr/>
          <p:nvPr/>
        </p:nvSpPr>
        <p:spPr>
          <a:xfrm>
            <a:off x="2925454" y="4185121"/>
            <a:ext cx="365686" cy="337512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exceções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void</a:t>
            </a:r>
            <a:r>
              <a:rPr lang="pt-BR" dirty="0" smtClean="0"/>
              <a:t> f() </a:t>
            </a:r>
            <a:r>
              <a:rPr lang="pt-BR" dirty="0" err="1" smtClean="0"/>
              <a:t>throw</a:t>
            </a:r>
            <a:r>
              <a:rPr lang="pt-BR" dirty="0" smtClean="0"/>
              <a:t>();</a:t>
            </a:r>
            <a:br>
              <a:rPr lang="pt-BR" dirty="0" smtClean="0"/>
            </a:br>
            <a:r>
              <a:rPr lang="pt-BR" dirty="0" err="1" smtClean="0"/>
              <a:t>void</a:t>
            </a:r>
            <a:r>
              <a:rPr lang="pt-BR" dirty="0" smtClean="0"/>
              <a:t> f2() </a:t>
            </a:r>
            <a:r>
              <a:rPr lang="pt-BR" dirty="0" err="1" smtClean="0"/>
              <a:t>throw</a:t>
            </a:r>
            <a:r>
              <a:rPr lang="pt-BR" dirty="0" smtClean="0"/>
              <a:t> (...);</a:t>
            </a:r>
            <a:br>
              <a:rPr lang="pt-BR" dirty="0" smtClean="0"/>
            </a:br>
            <a:r>
              <a:rPr lang="pt-BR" dirty="0" err="1" smtClean="0"/>
              <a:t>void</a:t>
            </a:r>
            <a:r>
              <a:rPr lang="pt-BR" dirty="0" smtClean="0"/>
              <a:t> f3() </a:t>
            </a:r>
            <a:r>
              <a:rPr lang="pt-BR" dirty="0" err="1" smtClean="0"/>
              <a:t>throw</a:t>
            </a:r>
            <a:r>
              <a:rPr lang="pt-BR" dirty="0" smtClean="0"/>
              <a:t> (X, Y);</a:t>
            </a:r>
          </a:p>
          <a:p>
            <a:r>
              <a:rPr lang="pt-BR" dirty="0" smtClean="0"/>
              <a:t>Visual C++ não suporta</a:t>
            </a:r>
          </a:p>
          <a:p>
            <a:r>
              <a:rPr lang="pt-BR" dirty="0" smtClean="0"/>
              <a:t>Somente em </a:t>
            </a:r>
            <a:r>
              <a:rPr lang="pt-BR" dirty="0" err="1" smtClean="0"/>
              <a:t>runtime</a:t>
            </a:r>
            <a:endParaRPr lang="pt-BR" dirty="0" smtClean="0"/>
          </a:p>
          <a:p>
            <a:r>
              <a:rPr lang="pt-BR" dirty="0" smtClean="0"/>
              <a:t>Faz parte do tipo?</a:t>
            </a:r>
          </a:p>
          <a:p>
            <a:r>
              <a:rPr lang="pt-BR" dirty="0" err="1" smtClean="0"/>
              <a:t>Templates</a:t>
            </a:r>
            <a:r>
              <a:rPr lang="pt-BR" dirty="0" smtClean="0"/>
              <a:t> ?</a:t>
            </a:r>
          </a:p>
          <a:p>
            <a:r>
              <a:rPr lang="pt-BR" dirty="0" smtClean="0"/>
              <a:t>Não é recomendado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exceções</a:t>
            </a:r>
            <a:endParaRPr lang="pt-BR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243299" y="2025051"/>
          <a:ext cx="6874891" cy="1215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Arrow 4"/>
          <p:cNvSpPr/>
          <p:nvPr/>
        </p:nvSpPr>
        <p:spPr>
          <a:xfrm>
            <a:off x="4680745" y="3510098"/>
            <a:ext cx="2632936" cy="405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8" name="Flowchart: Summing Junction 7"/>
          <p:cNvSpPr/>
          <p:nvPr/>
        </p:nvSpPr>
        <p:spPr>
          <a:xfrm>
            <a:off x="7533092" y="4590135"/>
            <a:ext cx="658234" cy="60752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9" name="Left Arrow 8"/>
          <p:cNvSpPr/>
          <p:nvPr/>
        </p:nvSpPr>
        <p:spPr>
          <a:xfrm>
            <a:off x="3291139" y="3510098"/>
            <a:ext cx="731372" cy="405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4315058" y="3577622"/>
            <a:ext cx="219412" cy="101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1" name="Left Arrow 10"/>
          <p:cNvSpPr/>
          <p:nvPr/>
        </p:nvSpPr>
        <p:spPr>
          <a:xfrm>
            <a:off x="3364275" y="4185120"/>
            <a:ext cx="731372" cy="405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3" name="Flowchart: Summing Junction 12"/>
          <p:cNvSpPr/>
          <p:nvPr/>
        </p:nvSpPr>
        <p:spPr>
          <a:xfrm>
            <a:off x="5338979" y="4455130"/>
            <a:ext cx="658234" cy="607522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753884" y="4252623"/>
            <a:ext cx="585097" cy="3375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143488" y="4792645"/>
            <a:ext cx="1389605" cy="67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095647" y="4657635"/>
            <a:ext cx="1023920" cy="20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35852" y="3577604"/>
            <a:ext cx="1601213" cy="407727"/>
          </a:xfrm>
          <a:prstGeom prst="rect">
            <a:avLst/>
          </a:prstGeom>
          <a:noFill/>
        </p:spPr>
        <p:txBody>
          <a:bodyPr wrap="square" lIns="99069" tIns="49534" rIns="99069" bIns="49534" rtlCol="0">
            <a:spAutoFit/>
          </a:bodyPr>
          <a:lstStyle/>
          <a:p>
            <a:r>
              <a:rPr lang="pt-BR" dirty="0" smtClean="0"/>
              <a:t>Pode passar</a:t>
            </a:r>
            <a:endParaRPr lang="pt-BR" dirty="0"/>
          </a:p>
        </p:txBody>
      </p:sp>
      <p:sp>
        <p:nvSpPr>
          <p:cNvPr id="25" name="TextBox 24"/>
          <p:cNvSpPr txBox="1"/>
          <p:nvPr/>
        </p:nvSpPr>
        <p:spPr>
          <a:xfrm>
            <a:off x="1170162" y="4185124"/>
            <a:ext cx="1974704" cy="407727"/>
          </a:xfrm>
          <a:prstGeom prst="rect">
            <a:avLst/>
          </a:prstGeom>
          <a:noFill/>
        </p:spPr>
        <p:txBody>
          <a:bodyPr wrap="square" lIns="99069" tIns="49534" rIns="99069" bIns="49534" rtlCol="0">
            <a:spAutoFit/>
          </a:bodyPr>
          <a:lstStyle/>
          <a:p>
            <a:r>
              <a:rPr lang="pt-BR" dirty="0" err="1" smtClean="0"/>
              <a:t>Bad_exception</a:t>
            </a:r>
            <a:endParaRPr lang="pt-BR" dirty="0"/>
          </a:p>
        </p:txBody>
      </p:sp>
      <p:sp>
        <p:nvSpPr>
          <p:cNvPr id="16" name="6-Point Star 15"/>
          <p:cNvSpPr/>
          <p:nvPr/>
        </p:nvSpPr>
        <p:spPr>
          <a:xfrm>
            <a:off x="7533092" y="3375093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sp>
        <p:nvSpPr>
          <p:cNvPr id="18" name="6-Point Star 17"/>
          <p:cNvSpPr/>
          <p:nvPr/>
        </p:nvSpPr>
        <p:spPr>
          <a:xfrm>
            <a:off x="4607610" y="4792641"/>
            <a:ext cx="292549" cy="337512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do C++</a:t>
            </a:r>
            <a:endParaRPr lang="pt-BR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08" y="1822544"/>
            <a:ext cx="6182483" cy="146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397" y="3847617"/>
            <a:ext cx="6650558" cy="157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Exceções do C++</a:t>
            </a:r>
            <a:endParaRPr lang="pt-BR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260" y="1215029"/>
            <a:ext cx="6689563" cy="2043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82123" y="3307600"/>
            <a:ext cx="6728617" cy="3316301"/>
          </a:xfrm>
          <a:prstGeom prst="rect">
            <a:avLst/>
          </a:prstGeom>
          <a:noFill/>
        </p:spPr>
        <p:txBody>
          <a:bodyPr wrap="square" lIns="99069" tIns="49534" rIns="99069" bIns="49534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class exception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public:</a:t>
            </a:r>
          </a:p>
          <a:p>
            <a:r>
              <a:rPr lang="en-US" dirty="0" smtClean="0"/>
              <a:t>  exception() throw();</a:t>
            </a:r>
          </a:p>
          <a:p>
            <a:r>
              <a:rPr lang="en-US" dirty="0" smtClean="0"/>
              <a:t>  exception(const exception&amp;) throw();</a:t>
            </a:r>
          </a:p>
          <a:p>
            <a:r>
              <a:rPr lang="en-US" dirty="0" smtClean="0"/>
              <a:t>  exception&amp; operator=(const exception&amp;) throw();</a:t>
            </a:r>
          </a:p>
          <a:p>
            <a:r>
              <a:rPr lang="en-US" dirty="0" smtClean="0"/>
              <a:t>  virtual ~exception() throw();</a:t>
            </a:r>
          </a:p>
          <a:p>
            <a:r>
              <a:rPr lang="en-US" dirty="0" smtClean="0"/>
              <a:t>  </a:t>
            </a:r>
            <a:r>
              <a:rPr lang="en-US" b="1" i="1" dirty="0" smtClean="0">
                <a:solidFill>
                  <a:schemeClr val="accent1"/>
                </a:solidFill>
              </a:rPr>
              <a:t>virtual const char* what() const throw();</a:t>
            </a:r>
          </a:p>
          <a:p>
            <a:r>
              <a:rPr lang="en-US" dirty="0" smtClean="0"/>
              <a:t>};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caso do </a:t>
            </a:r>
            <a:r>
              <a:rPr lang="pt-BR" dirty="0" err="1" smtClean="0"/>
              <a:t>new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Falha -&gt; </a:t>
            </a:r>
            <a:r>
              <a:rPr lang="pt-BR" dirty="0" err="1" smtClean="0"/>
              <a:t>throw</a:t>
            </a:r>
            <a:r>
              <a:rPr lang="pt-BR" dirty="0" smtClean="0"/>
              <a:t> </a:t>
            </a:r>
            <a:r>
              <a:rPr lang="pt-BR" dirty="0" err="1" smtClean="0"/>
              <a:t>bad_alloc</a:t>
            </a:r>
            <a:endParaRPr lang="pt-BR" dirty="0" smtClean="0"/>
          </a:p>
          <a:p>
            <a:r>
              <a:rPr lang="pt-BR" dirty="0" smtClean="0"/>
              <a:t>Difícil de ser contornado</a:t>
            </a:r>
          </a:p>
          <a:p>
            <a:r>
              <a:rPr lang="pt-BR" dirty="0" err="1" smtClean="0"/>
              <a:t>Libs</a:t>
            </a:r>
            <a:r>
              <a:rPr lang="pt-BR" dirty="0" smtClean="0"/>
              <a:t> podem mudar este comportamento</a:t>
            </a:r>
            <a:br>
              <a:rPr lang="pt-BR" dirty="0" smtClean="0"/>
            </a:b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caso do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nothrow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Operador </a:t>
            </a:r>
            <a:r>
              <a:rPr lang="pt-BR" dirty="0" err="1" smtClean="0"/>
              <a:t>new</a:t>
            </a:r>
            <a:r>
              <a:rPr lang="pt-BR" dirty="0" smtClean="0"/>
              <a:t> executa duas tarefas.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1 - Alocação da memória do objeto</a:t>
            </a:r>
            <a:br>
              <a:rPr lang="pt-BR" dirty="0" smtClean="0"/>
            </a:br>
            <a:r>
              <a:rPr lang="pt-BR" dirty="0" smtClean="0"/>
              <a:t>2 - Criação do objeto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Na primeira fase o </a:t>
            </a:r>
            <a:r>
              <a:rPr lang="pt-BR" dirty="0" err="1" smtClean="0"/>
              <a:t>new</a:t>
            </a:r>
            <a:r>
              <a:rPr lang="pt-BR" dirty="0" smtClean="0"/>
              <a:t> </a:t>
            </a:r>
            <a:r>
              <a:rPr lang="pt-BR" dirty="0" err="1" smtClean="0"/>
              <a:t>nothrow</a:t>
            </a:r>
            <a:r>
              <a:rPr lang="pt-BR" dirty="0" smtClean="0"/>
              <a:t> retorna </a:t>
            </a:r>
            <a:r>
              <a:rPr lang="pt-BR" dirty="0" err="1" smtClean="0"/>
              <a:t>null</a:t>
            </a:r>
            <a:r>
              <a:rPr lang="pt-BR" dirty="0" smtClean="0"/>
              <a:t> em caso de falha. </a:t>
            </a:r>
          </a:p>
          <a:p>
            <a:endParaRPr lang="pt-BR" dirty="0" smtClean="0"/>
          </a:p>
          <a:p>
            <a:r>
              <a:rPr lang="pt-BR" dirty="0" smtClean="0"/>
              <a:t>Na segunda fase exceções escapam e o retorno não é </a:t>
            </a:r>
            <a:r>
              <a:rPr lang="pt-BR" dirty="0" err="1" smtClean="0"/>
              <a:t>null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Fronteira C – C++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50" y="1685299"/>
            <a:ext cx="7957264" cy="1824798"/>
          </a:xfrm>
        </p:spPr>
        <p:txBody>
          <a:bodyPr/>
          <a:lstStyle/>
          <a:p>
            <a:r>
              <a:rPr lang="pt-BR" dirty="0" smtClean="0"/>
              <a:t>Exceções não vem de código C</a:t>
            </a:r>
            <a:br>
              <a:rPr lang="pt-BR" dirty="0" smtClean="0"/>
            </a:br>
            <a:r>
              <a:rPr lang="pt-BR" dirty="0" smtClean="0"/>
              <a:t>Exceções não podem ir para código C</a:t>
            </a:r>
            <a:br>
              <a:rPr lang="pt-BR" dirty="0" smtClean="0"/>
            </a:br>
            <a:endParaRPr lang="pt-BR" sz="2600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2340359" y="3712608"/>
          <a:ext cx="4461366" cy="675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 Arrow 5"/>
          <p:cNvSpPr/>
          <p:nvPr/>
        </p:nvSpPr>
        <p:spPr>
          <a:xfrm>
            <a:off x="2779180" y="5130153"/>
            <a:ext cx="2632936" cy="4050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901536" y="4927649"/>
            <a:ext cx="877645" cy="1012535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380" y="3645104"/>
            <a:ext cx="1389605" cy="977199"/>
          </a:xfrm>
          <a:prstGeom prst="rect">
            <a:avLst/>
          </a:prstGeom>
          <a:solidFill>
            <a:schemeClr val="accent1"/>
          </a:solidFill>
        </p:spPr>
        <p:txBody>
          <a:bodyPr wrap="square" lIns="99069" tIns="49534" rIns="99069" bIns="49534" rtlCol="0">
            <a:spAutoFit/>
          </a:bodyPr>
          <a:lstStyle/>
          <a:p>
            <a:r>
              <a:rPr lang="pt-BR" b="1" dirty="0" smtClean="0"/>
              <a:t>Código C,</a:t>
            </a:r>
            <a:br>
              <a:rPr lang="pt-BR" b="1" dirty="0" smtClean="0"/>
            </a:br>
            <a:r>
              <a:rPr lang="pt-BR" b="1" dirty="0" smtClean="0"/>
              <a:t>Callbacks,</a:t>
            </a:r>
            <a:br>
              <a:rPr lang="pt-BR" b="1" dirty="0" smtClean="0"/>
            </a:br>
            <a:r>
              <a:rPr lang="pt-BR" b="1" dirty="0" smtClean="0"/>
              <a:t>DLL</a:t>
            </a:r>
            <a:endParaRPr lang="pt-B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79369" y="3712606"/>
            <a:ext cx="1389605" cy="977199"/>
          </a:xfrm>
          <a:prstGeom prst="rect">
            <a:avLst/>
          </a:prstGeom>
          <a:solidFill>
            <a:schemeClr val="accent1"/>
          </a:solidFill>
        </p:spPr>
        <p:txBody>
          <a:bodyPr wrap="square" lIns="99069" tIns="49534" rIns="99069" bIns="49534" rtlCol="0">
            <a:spAutoFit/>
          </a:bodyPr>
          <a:lstStyle/>
          <a:p>
            <a:r>
              <a:rPr lang="pt-BR" b="1" dirty="0" smtClean="0"/>
              <a:t>Código C,</a:t>
            </a:r>
            <a:br>
              <a:rPr lang="pt-BR" b="1" dirty="0" smtClean="0"/>
            </a:br>
            <a:r>
              <a:rPr lang="pt-BR" b="1" dirty="0" smtClean="0"/>
              <a:t>Callbacks,</a:t>
            </a:r>
            <a:br>
              <a:rPr lang="pt-BR" b="1" dirty="0" smtClean="0"/>
            </a:br>
            <a:r>
              <a:rPr lang="pt-BR" b="1" dirty="0" smtClean="0"/>
              <a:t>DLL.</a:t>
            </a:r>
            <a:endParaRPr lang="pt-BR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7081335" y="3915116"/>
            <a:ext cx="305484" cy="329825"/>
            <a:chOff x="3449645" y="371056"/>
            <a:chExt cx="298386" cy="349055"/>
          </a:xfrm>
        </p:grpSpPr>
        <p:sp>
          <p:nvSpPr>
            <p:cNvPr id="11" name="Right Arrow 10"/>
            <p:cNvSpPr/>
            <p:nvPr/>
          </p:nvSpPr>
          <p:spPr>
            <a:xfrm>
              <a:off x="3449645" y="371056"/>
              <a:ext cx="298386" cy="34905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3449645" y="440867"/>
              <a:ext cx="208870" cy="2094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72237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700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rot="5400000">
            <a:off x="5975517" y="4623855"/>
            <a:ext cx="336761" cy="8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6-Point Star 16"/>
          <p:cNvSpPr/>
          <p:nvPr/>
        </p:nvSpPr>
        <p:spPr>
          <a:xfrm>
            <a:off x="5777802" y="4927645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cxnSp>
        <p:nvCxnSpPr>
          <p:cNvPr id="23" name="Shape 22"/>
          <p:cNvCxnSpPr/>
          <p:nvPr/>
        </p:nvCxnSpPr>
        <p:spPr>
          <a:xfrm rot="10800000">
            <a:off x="1608991" y="4318628"/>
            <a:ext cx="658233" cy="150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316441" y="6131195"/>
            <a:ext cx="2088410" cy="392423"/>
          </a:xfrm>
          <a:prstGeom prst="rect">
            <a:avLst/>
          </a:prstGeom>
          <a:noFill/>
        </p:spPr>
        <p:txBody>
          <a:bodyPr wrap="none" lIns="99069" tIns="49534" rIns="99069" bIns="49534" rtlCol="0">
            <a:spAutoFit/>
          </a:bodyPr>
          <a:lstStyle/>
          <a:p>
            <a:r>
              <a:rPr lang="pt-BR" dirty="0" smtClean="0"/>
              <a:t>Barreira com catch</a:t>
            </a:r>
            <a:endParaRPr lang="pt-BR" dirty="0"/>
          </a:p>
        </p:txBody>
      </p:sp>
      <p:grpSp>
        <p:nvGrpSpPr>
          <p:cNvPr id="21" name="Group 20"/>
          <p:cNvGrpSpPr/>
          <p:nvPr/>
        </p:nvGrpSpPr>
        <p:grpSpPr>
          <a:xfrm>
            <a:off x="1828400" y="3915111"/>
            <a:ext cx="217982" cy="268258"/>
            <a:chOff x="1245185" y="229005"/>
            <a:chExt cx="212918" cy="283898"/>
          </a:xfrm>
        </p:grpSpPr>
        <p:sp>
          <p:nvSpPr>
            <p:cNvPr id="22" name="Right Arrow 21"/>
            <p:cNvSpPr/>
            <p:nvPr/>
          </p:nvSpPr>
          <p:spPr>
            <a:xfrm>
              <a:off x="1245185" y="229005"/>
              <a:ext cx="212918" cy="28389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1245185" y="285785"/>
              <a:ext cx="149043" cy="170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algn="ctr" defTabSz="57789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pt-BR" sz="1300" dirty="0"/>
            </a:p>
          </p:txBody>
        </p:sp>
      </p:grpSp>
      <p:cxnSp>
        <p:nvCxnSpPr>
          <p:cNvPr id="25" name="Shape 22"/>
          <p:cNvCxnSpPr/>
          <p:nvPr/>
        </p:nvCxnSpPr>
        <p:spPr>
          <a:xfrm rot="10800000">
            <a:off x="6874866" y="4320129"/>
            <a:ext cx="658233" cy="1501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Fronteira C++ - thread</a:t>
            </a:r>
            <a:endParaRPr lang="pt-BR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585068" y="3915111"/>
          <a:ext cx="4461366" cy="540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6-Point Star 16"/>
          <p:cNvSpPr/>
          <p:nvPr/>
        </p:nvSpPr>
        <p:spPr>
          <a:xfrm>
            <a:off x="4461333" y="4792640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graphicFrame>
        <p:nvGraphicFramePr>
          <p:cNvPr id="18" name="Diagram 17"/>
          <p:cNvGraphicFramePr/>
          <p:nvPr/>
        </p:nvGraphicFramePr>
        <p:xfrm>
          <a:off x="3656827" y="2025047"/>
          <a:ext cx="4461366" cy="607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24" name="Straight Arrow Connector 23"/>
          <p:cNvCxnSpPr/>
          <p:nvPr/>
        </p:nvCxnSpPr>
        <p:spPr>
          <a:xfrm rot="5400000" flipH="1" flipV="1">
            <a:off x="3404504" y="3307559"/>
            <a:ext cx="944283" cy="813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769033" y="3307905"/>
            <a:ext cx="945783" cy="1625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61333" y="3442597"/>
            <a:ext cx="573573" cy="392423"/>
          </a:xfrm>
          <a:prstGeom prst="rect">
            <a:avLst/>
          </a:prstGeom>
          <a:noFill/>
        </p:spPr>
        <p:txBody>
          <a:bodyPr wrap="none" lIns="99069" tIns="49534" rIns="99069" bIns="49534" rtlCol="0">
            <a:spAutoFit/>
          </a:bodyPr>
          <a:lstStyle/>
          <a:p>
            <a:r>
              <a:rPr lang="pt-BR" dirty="0" err="1" smtClean="0"/>
              <a:t>join</a:t>
            </a:r>
            <a:endParaRPr lang="pt-BR" dirty="0"/>
          </a:p>
        </p:txBody>
      </p:sp>
      <p:sp>
        <p:nvSpPr>
          <p:cNvPr id="30" name="6-Point Star 29"/>
          <p:cNvSpPr/>
          <p:nvPr/>
        </p:nvSpPr>
        <p:spPr>
          <a:xfrm>
            <a:off x="8045053" y="2835074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>
            <a:off x="2852320" y="2497566"/>
            <a:ext cx="804509" cy="1012535"/>
          </a:xfrm>
          <a:prstGeom prst="rect">
            <a:avLst/>
          </a:prstGeom>
          <a:scene3d>
            <a:camera prst="isometricOffAxis2Righ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4" name="Bent-Up Arrow 13"/>
          <p:cNvSpPr/>
          <p:nvPr/>
        </p:nvSpPr>
        <p:spPr>
          <a:xfrm flipH="1">
            <a:off x="1389576" y="4522636"/>
            <a:ext cx="2706074" cy="67502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5" name="Bent-Up Arrow 14"/>
          <p:cNvSpPr/>
          <p:nvPr/>
        </p:nvSpPr>
        <p:spPr>
          <a:xfrm flipH="1">
            <a:off x="4534470" y="2767573"/>
            <a:ext cx="3291172" cy="54001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lançar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que só tem esta finalidade</a:t>
            </a:r>
          </a:p>
          <a:p>
            <a:r>
              <a:rPr lang="pt-BR" dirty="0" smtClean="0"/>
              <a:t>Derivados de uma classe base</a:t>
            </a:r>
          </a:p>
          <a:p>
            <a:r>
              <a:rPr lang="pt-BR" dirty="0" smtClean="0"/>
              <a:t>Representação de códigos de erro</a:t>
            </a:r>
          </a:p>
          <a:p>
            <a:r>
              <a:rPr lang="pt-BR" dirty="0" smtClean="0"/>
              <a:t>Homogeneidade</a:t>
            </a:r>
          </a:p>
          <a:p>
            <a:r>
              <a:rPr lang="pt-BR" dirty="0" smtClean="0"/>
              <a:t>Não lançar ponteiros</a:t>
            </a:r>
          </a:p>
          <a:p>
            <a:r>
              <a:rPr lang="pt-BR" dirty="0" smtClean="0"/>
              <a:t>Mensagem não é para o usuário</a:t>
            </a:r>
          </a:p>
          <a:p>
            <a:r>
              <a:rPr lang="pt-BR" dirty="0" smtClean="0"/>
              <a:t>Classe mais especializada que existir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50" y="1685304"/>
            <a:ext cx="7957264" cy="22298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Abordar o problema da propagação de erros com a utilização de exceções sob o ponto de vista prático, fazendo comparações com outros mecanismos de propagação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lançar uma exceção?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é possível</a:t>
            </a:r>
          </a:p>
          <a:p>
            <a:r>
              <a:rPr lang="pt-BR" dirty="0" smtClean="0"/>
              <a:t>Pelos mesmos motivos aonde se propaga erros</a:t>
            </a:r>
          </a:p>
          <a:p>
            <a:r>
              <a:rPr lang="pt-BR" dirty="0" smtClean="0"/>
              <a:t>Tarefa não pode ser completada de acordo com a assinatura da função</a:t>
            </a:r>
            <a:br>
              <a:rPr lang="pt-BR" dirty="0" smtClean="0"/>
            </a:br>
            <a:r>
              <a:rPr lang="pt-BR" dirty="0" smtClean="0"/>
              <a:t>T * </a:t>
            </a:r>
            <a:r>
              <a:rPr lang="pt-BR" dirty="0" err="1" smtClean="0"/>
              <a:t>find</a:t>
            </a:r>
            <a:r>
              <a:rPr lang="pt-BR" dirty="0" smtClean="0"/>
              <a:t>(</a:t>
            </a:r>
            <a:r>
              <a:rPr lang="pt-BR" dirty="0" err="1" smtClean="0"/>
              <a:t>key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 smtClean="0"/>
              <a:t>T* </a:t>
            </a:r>
            <a:r>
              <a:rPr lang="pt-BR" dirty="0" err="1" smtClean="0"/>
              <a:t>get</a:t>
            </a:r>
            <a:r>
              <a:rPr lang="pt-BR" dirty="0" smtClean="0"/>
              <a:t>(</a:t>
            </a:r>
            <a:r>
              <a:rPr lang="pt-BR" dirty="0" err="1" smtClean="0"/>
              <a:t>key</a:t>
            </a:r>
            <a:r>
              <a:rPr lang="pt-BR" dirty="0" smtClean="0"/>
              <a:t>)</a:t>
            </a:r>
            <a:br>
              <a:rPr lang="pt-BR" dirty="0" smtClean="0"/>
            </a:br>
            <a:r>
              <a:rPr lang="pt-BR" dirty="0" smtClean="0"/>
              <a:t> T&amp; </a:t>
            </a:r>
            <a:r>
              <a:rPr lang="pt-BR" dirty="0" err="1" smtClean="0"/>
              <a:t>get</a:t>
            </a:r>
            <a:r>
              <a:rPr lang="pt-BR" dirty="0" smtClean="0"/>
              <a:t>(</a:t>
            </a:r>
            <a:r>
              <a:rPr lang="pt-BR" dirty="0" err="1" smtClean="0"/>
              <a:t>key</a:t>
            </a:r>
            <a:r>
              <a:rPr lang="pt-BR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lançar uma exceção?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Construtores</a:t>
            </a:r>
          </a:p>
          <a:p>
            <a:r>
              <a:rPr lang="pt-BR" dirty="0" smtClean="0"/>
              <a:t>Operadores</a:t>
            </a:r>
          </a:p>
          <a:p>
            <a:r>
              <a:rPr lang="pt-BR" dirty="0" smtClean="0"/>
              <a:t>Não lançar exceções em </a:t>
            </a:r>
            <a:r>
              <a:rPr lang="pt-BR" dirty="0" err="1" smtClean="0"/>
              <a:t>destrutores</a:t>
            </a:r>
            <a:endParaRPr lang="pt-BR" dirty="0" smtClean="0"/>
          </a:p>
          <a:p>
            <a:r>
              <a:rPr lang="pt-BR" dirty="0" smtClean="0"/>
              <a:t>Considerar a performance</a:t>
            </a:r>
          </a:p>
          <a:p>
            <a:r>
              <a:rPr lang="pt-BR" dirty="0" smtClean="0"/>
              <a:t>Considerar escopo do uso</a:t>
            </a:r>
          </a:p>
          <a:p>
            <a:r>
              <a:rPr lang="pt-BR" dirty="0" smtClean="0"/>
              <a:t>Considerar relação com API nativa</a:t>
            </a:r>
          </a:p>
          <a:p>
            <a:r>
              <a:rPr lang="pt-BR" dirty="0" smtClean="0"/>
              <a:t>Considerar criar uma função para lançar exceção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Aonde colocar o catch?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Aonde é preciso</a:t>
            </a:r>
          </a:p>
          <a:p>
            <a:r>
              <a:rPr lang="pt-BR" dirty="0" smtClean="0"/>
              <a:t>Aonde for possível tratar o erro</a:t>
            </a:r>
          </a:p>
          <a:p>
            <a:r>
              <a:rPr lang="pt-BR" dirty="0" smtClean="0"/>
              <a:t>Quando a operação tem um significado completo</a:t>
            </a:r>
          </a:p>
          <a:p>
            <a:r>
              <a:rPr lang="pt-BR" dirty="0" smtClean="0"/>
              <a:t>Não abuse</a:t>
            </a:r>
          </a:p>
          <a:p>
            <a:r>
              <a:rPr lang="pt-BR" dirty="0" smtClean="0"/>
              <a:t>Catch ... </a:t>
            </a:r>
            <a:r>
              <a:rPr lang="pt-BR" dirty="0" err="1" smtClean="0"/>
              <a:t>Throw</a:t>
            </a:r>
            <a:r>
              <a:rPr lang="pt-BR" dirty="0" smtClean="0"/>
              <a:t> ? RAII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testar?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Nada especial</a:t>
            </a:r>
          </a:p>
          <a:p>
            <a:r>
              <a:rPr lang="pt-BR" dirty="0" smtClean="0"/>
              <a:t>Verificar  caminho do erro</a:t>
            </a:r>
          </a:p>
          <a:p>
            <a:r>
              <a:rPr lang="pt-BR" dirty="0" smtClean="0"/>
              <a:t>Forçar o erro</a:t>
            </a:r>
          </a:p>
          <a:p>
            <a:r>
              <a:rPr lang="pt-BR" dirty="0" err="1" smtClean="0"/>
              <a:t>Unit</a:t>
            </a:r>
            <a:r>
              <a:rPr lang="pt-BR" dirty="0" smtClean="0"/>
              <a:t> </a:t>
            </a:r>
            <a:r>
              <a:rPr lang="pt-BR" dirty="0" err="1" smtClean="0"/>
              <a:t>test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202" y="2835074"/>
            <a:ext cx="7957264" cy="864023"/>
          </a:xfrm>
        </p:spPr>
        <p:txBody>
          <a:bodyPr/>
          <a:lstStyle/>
          <a:p>
            <a:pPr algn="ctr"/>
            <a:r>
              <a:rPr lang="pt-BR" dirty="0" smtClean="0"/>
              <a:t>Exception </a:t>
            </a:r>
            <a:r>
              <a:rPr lang="pt-BR" dirty="0" err="1" smtClean="0"/>
              <a:t>safety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é Exception safety?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Bom comportamento</a:t>
            </a:r>
          </a:p>
          <a:p>
            <a:r>
              <a:rPr lang="pt-BR" dirty="0" smtClean="0"/>
              <a:t>Sem memory </a:t>
            </a:r>
            <a:r>
              <a:rPr lang="pt-BR" dirty="0" err="1" smtClean="0"/>
              <a:t>leaks</a:t>
            </a:r>
            <a:endParaRPr lang="pt-BR" dirty="0" smtClean="0"/>
          </a:p>
          <a:p>
            <a:r>
              <a:rPr lang="pt-BR" dirty="0" smtClean="0"/>
              <a:t>Invariante intacto</a:t>
            </a:r>
          </a:p>
          <a:p>
            <a:r>
              <a:rPr lang="pt-BR" dirty="0" smtClean="0"/>
              <a:t>Neutralidade para </a:t>
            </a:r>
            <a:r>
              <a:rPr lang="pt-BR" dirty="0" err="1" smtClean="0"/>
              <a:t>templates</a:t>
            </a:r>
            <a:r>
              <a:rPr lang="pt-BR" dirty="0" smtClean="0"/>
              <a:t> e funções desconhecidas</a:t>
            </a:r>
          </a:p>
          <a:p>
            <a:r>
              <a:rPr lang="pt-BR" dirty="0" smtClean="0"/>
              <a:t>Não é privilégio das exceções.</a:t>
            </a:r>
          </a:p>
          <a:p>
            <a:r>
              <a:rPr lang="pt-BR" dirty="0" smtClean="0"/>
              <a:t>É um problema local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Classificação das funções na presença de erros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Garantia básica – </a:t>
            </a:r>
            <a:r>
              <a:rPr lang="pt-BR" i="1" dirty="0" err="1" smtClean="0"/>
              <a:t>basic</a:t>
            </a:r>
            <a:r>
              <a:rPr lang="pt-BR" i="1" dirty="0" smtClean="0"/>
              <a:t> </a:t>
            </a:r>
            <a:r>
              <a:rPr lang="pt-BR" i="1" dirty="0" err="1" smtClean="0"/>
              <a:t>guarantee</a:t>
            </a:r>
            <a:endParaRPr lang="pt-BR" dirty="0" smtClean="0"/>
          </a:p>
          <a:p>
            <a:r>
              <a:rPr lang="pt-BR" dirty="0" smtClean="0"/>
              <a:t>Garantia forte – </a:t>
            </a:r>
            <a:r>
              <a:rPr lang="pt-BR" i="1" dirty="0" err="1" smtClean="0"/>
              <a:t>strong</a:t>
            </a:r>
            <a:r>
              <a:rPr lang="pt-BR" i="1" dirty="0" smtClean="0"/>
              <a:t> </a:t>
            </a:r>
            <a:r>
              <a:rPr lang="pt-BR" i="1" dirty="0" err="1" smtClean="0"/>
              <a:t>guarantee</a:t>
            </a:r>
            <a:endParaRPr lang="pt-BR" dirty="0" smtClean="0"/>
          </a:p>
          <a:p>
            <a:r>
              <a:rPr lang="pt-BR" dirty="0" smtClean="0"/>
              <a:t>Não falha – </a:t>
            </a:r>
            <a:r>
              <a:rPr lang="pt-BR" i="1" dirty="0" smtClean="0"/>
              <a:t>no </a:t>
            </a:r>
            <a:r>
              <a:rPr lang="pt-BR" i="1" dirty="0" err="1" smtClean="0"/>
              <a:t>fail</a:t>
            </a:r>
            <a:endParaRPr lang="pt-BR" i="1" dirty="0" smtClean="0"/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Garantia básica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Estado pode estar alterado, mas consistente</a:t>
            </a:r>
          </a:p>
          <a:p>
            <a:r>
              <a:rPr lang="pt-BR" dirty="0" smtClean="0"/>
              <a:t>Sem </a:t>
            </a:r>
            <a:r>
              <a:rPr lang="pt-BR" dirty="0" err="1" smtClean="0"/>
              <a:t>leaks</a:t>
            </a:r>
            <a:endParaRPr lang="pt-BR" dirty="0" smtClean="0"/>
          </a:p>
          <a:p>
            <a:r>
              <a:rPr lang="pt-BR" dirty="0" smtClean="0"/>
              <a:t>Seguro para destruição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Garantia forte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Estado inalterado</a:t>
            </a:r>
          </a:p>
          <a:p>
            <a:r>
              <a:rPr lang="pt-BR" dirty="0" smtClean="0"/>
              <a:t>Estilo - </a:t>
            </a:r>
            <a:r>
              <a:rPr lang="pt-BR" dirty="0" err="1" smtClean="0"/>
              <a:t>Commit</a:t>
            </a:r>
            <a:r>
              <a:rPr lang="pt-BR" dirty="0" smtClean="0"/>
              <a:t> / </a:t>
            </a:r>
            <a:r>
              <a:rPr lang="pt-BR" dirty="0" err="1" smtClean="0"/>
              <a:t>Rollback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Garantia de não falhar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Nunca falha</a:t>
            </a:r>
          </a:p>
          <a:p>
            <a:r>
              <a:rPr lang="pt-BR" dirty="0" smtClean="0"/>
              <a:t>Exemplos:</a:t>
            </a:r>
            <a:br>
              <a:rPr lang="pt-BR" dirty="0" smtClean="0"/>
            </a:br>
            <a:r>
              <a:rPr lang="pt-BR" dirty="0" err="1" smtClean="0"/>
              <a:t>get</a:t>
            </a:r>
            <a:r>
              <a:rPr lang="pt-BR" dirty="0" smtClean="0"/>
              <a:t>(), </a:t>
            </a:r>
            <a:r>
              <a:rPr lang="pt-BR" dirty="0" err="1" smtClean="0"/>
              <a:t>destructor</a:t>
            </a:r>
            <a:r>
              <a:rPr lang="pt-BR" dirty="0" smtClean="0"/>
              <a:t>, release, </a:t>
            </a:r>
            <a:r>
              <a:rPr lang="pt-BR" dirty="0" err="1" smtClean="0"/>
              <a:t>destroy</a:t>
            </a:r>
            <a:r>
              <a:rPr lang="pt-BR" dirty="0" smtClean="0"/>
              <a:t>, swap,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39" y="2767572"/>
            <a:ext cx="7986550" cy="1001175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Visão geral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Garantias na STL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70163" y="1215020"/>
            <a:ext cx="7386851" cy="5265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Técnicas para gerar funções </a:t>
            </a:r>
            <a:r>
              <a:rPr lang="en-US" dirty="0" smtClean="0"/>
              <a:t>exception 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RAII</a:t>
            </a:r>
          </a:p>
          <a:p>
            <a:r>
              <a:rPr lang="pt-BR" dirty="0" smtClean="0"/>
              <a:t>Estilo </a:t>
            </a:r>
            <a:r>
              <a:rPr lang="pt-BR" dirty="0" err="1" smtClean="0"/>
              <a:t>commit</a:t>
            </a:r>
            <a:endParaRPr lang="pt-BR" dirty="0" smtClean="0"/>
          </a:p>
          <a:p>
            <a:r>
              <a:rPr lang="pt-BR" dirty="0" smtClean="0"/>
              <a:t>Temporários</a:t>
            </a:r>
          </a:p>
          <a:p>
            <a:r>
              <a:rPr lang="pt-BR" dirty="0" err="1" smtClean="0"/>
              <a:t>Smart</a:t>
            </a:r>
            <a:r>
              <a:rPr lang="pt-BR" dirty="0" smtClean="0"/>
              <a:t> pointers</a:t>
            </a:r>
          </a:p>
          <a:p>
            <a:r>
              <a:rPr lang="pt-BR" dirty="0" smtClean="0"/>
              <a:t>Use funções com garantia “no </a:t>
            </a:r>
            <a:r>
              <a:rPr lang="pt-BR" dirty="0" err="1" smtClean="0"/>
              <a:t>fail</a:t>
            </a:r>
            <a:r>
              <a:rPr lang="pt-BR" dirty="0" smtClean="0"/>
              <a:t>”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– Montar um </a:t>
            </a:r>
            <a:r>
              <a:rPr lang="pt-BR" dirty="0" err="1" smtClean="0"/>
              <a:t>vector</a:t>
            </a:r>
            <a:r>
              <a:rPr lang="pt-BR" dirty="0" smtClean="0"/>
              <a:t> em uma função com garantia forte.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pt-BR" dirty="0" smtClean="0"/>
          </a:p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make</a:t>
            </a:r>
            <a:r>
              <a:rPr lang="pt-BR" dirty="0" smtClean="0"/>
              <a:t>(</a:t>
            </a:r>
            <a:r>
              <a:rPr lang="pt-BR" dirty="0" err="1" smtClean="0"/>
              <a:t>std</a:t>
            </a:r>
            <a:r>
              <a:rPr lang="pt-BR" dirty="0" smtClean="0"/>
              <a:t>::</a:t>
            </a:r>
            <a:r>
              <a:rPr lang="pt-BR" dirty="0" err="1" smtClean="0"/>
              <a:t>vector</a:t>
            </a:r>
            <a:r>
              <a:rPr lang="pt-BR" dirty="0" smtClean="0"/>
              <a:t>&lt;</a:t>
            </a:r>
            <a:r>
              <a:rPr lang="pt-BR" dirty="0" err="1" smtClean="0"/>
              <a:t>int</a:t>
            </a:r>
            <a:r>
              <a:rPr lang="pt-BR" dirty="0" smtClean="0"/>
              <a:t>&gt;&amp; v)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std</a:t>
            </a:r>
            <a:r>
              <a:rPr lang="pt-BR" dirty="0" smtClean="0"/>
              <a:t>::</a:t>
            </a:r>
            <a:r>
              <a:rPr lang="pt-BR" dirty="0" err="1" smtClean="0"/>
              <a:t>vector</a:t>
            </a:r>
            <a:r>
              <a:rPr lang="pt-BR" dirty="0" smtClean="0"/>
              <a:t>&lt;</a:t>
            </a:r>
            <a:r>
              <a:rPr lang="pt-BR" dirty="0" err="1" smtClean="0"/>
              <a:t>int</a:t>
            </a:r>
            <a:r>
              <a:rPr lang="pt-BR" dirty="0" smtClean="0"/>
              <a:t>&gt; </a:t>
            </a:r>
            <a:r>
              <a:rPr lang="pt-BR" dirty="0" err="1" smtClean="0"/>
              <a:t>temporario</a:t>
            </a:r>
            <a:r>
              <a:rPr lang="pt-BR" dirty="0" smtClean="0"/>
              <a:t>; </a:t>
            </a:r>
          </a:p>
          <a:p>
            <a:pPr>
              <a:buNone/>
            </a:pPr>
            <a:r>
              <a:rPr lang="pt-BR" dirty="0" smtClean="0"/>
              <a:t>  for (</a:t>
            </a:r>
            <a:r>
              <a:rPr lang="pt-BR" dirty="0" err="1" smtClean="0"/>
              <a:t>int</a:t>
            </a:r>
            <a:r>
              <a:rPr lang="pt-BR" dirty="0" smtClean="0"/>
              <a:t> i = 0; i &lt; 100; i++)</a:t>
            </a:r>
          </a:p>
          <a:p>
            <a:pPr>
              <a:buNone/>
            </a:pPr>
            <a:r>
              <a:rPr lang="pt-BR" dirty="0" smtClean="0"/>
              <a:t>  {</a:t>
            </a:r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 err="1" smtClean="0"/>
              <a:t>temporario</a:t>
            </a:r>
            <a:r>
              <a:rPr lang="pt-BR" dirty="0" smtClean="0"/>
              <a:t>.</a:t>
            </a:r>
            <a:r>
              <a:rPr lang="pt-BR" dirty="0" err="1" smtClean="0"/>
              <a:t>push_back</a:t>
            </a:r>
            <a:r>
              <a:rPr lang="pt-BR" dirty="0" smtClean="0"/>
              <a:t>(</a:t>
            </a:r>
            <a:r>
              <a:rPr lang="pt-BR" dirty="0" err="1" smtClean="0"/>
              <a:t>NewInteger</a:t>
            </a:r>
            <a:r>
              <a:rPr lang="pt-BR" dirty="0" smtClean="0"/>
              <a:t>(i));</a:t>
            </a:r>
          </a:p>
          <a:p>
            <a:pPr>
              <a:buNone/>
            </a:pPr>
            <a:r>
              <a:rPr lang="pt-BR" dirty="0" smtClean="0"/>
              <a:t>  }</a:t>
            </a:r>
          </a:p>
          <a:p>
            <a:pPr>
              <a:buNone/>
            </a:pPr>
            <a:r>
              <a:rPr lang="pt-BR" dirty="0" smtClean="0"/>
              <a:t>  </a:t>
            </a:r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 err="1" smtClean="0"/>
              <a:t>v.</a:t>
            </a:r>
            <a:r>
              <a:rPr lang="pt-BR" b="1" dirty="0" err="1" smtClean="0"/>
              <a:t>swap</a:t>
            </a:r>
            <a:r>
              <a:rPr lang="pt-BR" dirty="0" smtClean="0"/>
              <a:t>(</a:t>
            </a:r>
            <a:r>
              <a:rPr lang="pt-BR" dirty="0" err="1" smtClean="0"/>
              <a:t>temporario</a:t>
            </a:r>
            <a:r>
              <a:rPr lang="pt-BR" dirty="0" smtClean="0"/>
              <a:t>);  //não falha</a:t>
            </a:r>
          </a:p>
          <a:p>
            <a:pPr>
              <a:buNone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Exemplo: Fazer transferência de dono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AddNew</a:t>
            </a:r>
            <a:r>
              <a:rPr lang="pt-BR" dirty="0" smtClean="0"/>
              <a:t>(</a:t>
            </a:r>
            <a:r>
              <a:rPr lang="pt-BR" dirty="0" err="1" smtClean="0"/>
              <a:t>vector</a:t>
            </a:r>
            <a:r>
              <a:rPr lang="pt-BR" dirty="0" smtClean="0"/>
              <a:t>&lt;T*&gt;&amp; v)</a:t>
            </a:r>
          </a:p>
          <a:p>
            <a:pPr>
              <a:buNone/>
            </a:pPr>
            <a:r>
              <a:rPr lang="pt-BR" dirty="0" smtClean="0"/>
              <a:t>{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std</a:t>
            </a:r>
            <a:r>
              <a:rPr lang="pt-BR" dirty="0" smtClean="0"/>
              <a:t>::</a:t>
            </a:r>
            <a:r>
              <a:rPr lang="pt-BR" dirty="0" err="1" smtClean="0"/>
              <a:t>auto_ptr</a:t>
            </a:r>
            <a:r>
              <a:rPr lang="pt-BR" dirty="0" smtClean="0"/>
              <a:t>&lt;T&gt; </a:t>
            </a:r>
            <a:r>
              <a:rPr lang="pt-BR" dirty="0" err="1" smtClean="0"/>
              <a:t>sp</a:t>
            </a:r>
            <a:r>
              <a:rPr lang="pt-BR" dirty="0" smtClean="0"/>
              <a:t>(</a:t>
            </a:r>
            <a:r>
              <a:rPr lang="pt-BR" dirty="0" err="1" smtClean="0"/>
              <a:t>new</a:t>
            </a:r>
            <a:r>
              <a:rPr lang="pt-BR" dirty="0" smtClean="0"/>
              <a:t> T());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v.push_back</a:t>
            </a:r>
            <a:r>
              <a:rPr lang="pt-BR" dirty="0" smtClean="0"/>
              <a:t>(</a:t>
            </a:r>
            <a:r>
              <a:rPr lang="pt-BR" dirty="0" err="1" smtClean="0"/>
              <a:t>sp</a:t>
            </a:r>
            <a:r>
              <a:rPr lang="pt-BR" dirty="0" smtClean="0"/>
              <a:t>.</a:t>
            </a:r>
            <a:r>
              <a:rPr lang="pt-BR" dirty="0" err="1" smtClean="0"/>
              <a:t>get</a:t>
            </a:r>
            <a:r>
              <a:rPr lang="pt-BR" dirty="0" smtClean="0"/>
              <a:t>());</a:t>
            </a:r>
          </a:p>
          <a:p>
            <a:pPr>
              <a:buNone/>
            </a:pPr>
            <a:r>
              <a:rPr lang="pt-BR" dirty="0" smtClean="0"/>
              <a:t>   </a:t>
            </a:r>
            <a:r>
              <a:rPr lang="pt-BR" dirty="0" err="1" smtClean="0"/>
              <a:t>sp</a:t>
            </a:r>
            <a:r>
              <a:rPr lang="pt-BR" dirty="0" smtClean="0"/>
              <a:t>.release();</a:t>
            </a:r>
          </a:p>
          <a:p>
            <a:pPr>
              <a:buNone/>
            </a:pPr>
            <a:r>
              <a:rPr lang="pt-BR" dirty="0" smtClean="0"/>
              <a:t>}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02" y="483854"/>
            <a:ext cx="8427512" cy="864023"/>
          </a:xfrm>
        </p:spPr>
        <p:txBody>
          <a:bodyPr/>
          <a:lstStyle/>
          <a:p>
            <a:r>
              <a:rPr lang="pt-BR" dirty="0" smtClean="0"/>
              <a:t>Exemplo – caso do construtor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614" y="1552535"/>
            <a:ext cx="3803132" cy="432011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900" dirty="0" err="1" smtClean="0"/>
              <a:t>class</a:t>
            </a:r>
            <a:r>
              <a:rPr lang="pt-BR" sz="1900" dirty="0" smtClean="0"/>
              <a:t> X</a:t>
            </a:r>
          </a:p>
          <a:p>
            <a:pPr>
              <a:buNone/>
            </a:pPr>
            <a:r>
              <a:rPr lang="pt-BR" sz="1900" dirty="0" smtClean="0"/>
              <a:t>{</a:t>
            </a:r>
          </a:p>
          <a:p>
            <a:pPr>
              <a:buNone/>
            </a:pPr>
            <a:r>
              <a:rPr lang="pt-BR" sz="1900" dirty="0" smtClean="0"/>
              <a:t>   T * m_p1,  m_p2;</a:t>
            </a:r>
          </a:p>
          <a:p>
            <a:pPr>
              <a:buNone/>
            </a:pPr>
            <a:r>
              <a:rPr lang="pt-BR" sz="1900" dirty="0" smtClean="0"/>
              <a:t>   X   {</a:t>
            </a:r>
          </a:p>
          <a:p>
            <a:pPr>
              <a:buNone/>
            </a:pPr>
            <a:r>
              <a:rPr lang="pt-BR" sz="1900" dirty="0" smtClean="0"/>
              <a:t>      </a:t>
            </a:r>
            <a:r>
              <a:rPr lang="pt-BR" sz="1900" dirty="0" err="1" smtClean="0">
                <a:solidFill>
                  <a:schemeClr val="accent3"/>
                </a:solidFill>
              </a:rPr>
              <a:t>auto_ptr</a:t>
            </a:r>
            <a:r>
              <a:rPr lang="pt-BR" sz="1900" dirty="0" smtClean="0">
                <a:solidFill>
                  <a:schemeClr val="accent3"/>
                </a:solidFill>
              </a:rPr>
              <a:t>&lt;T&gt; sp1(</a:t>
            </a:r>
            <a:r>
              <a:rPr lang="pt-BR" sz="1900" dirty="0" err="1" smtClean="0">
                <a:solidFill>
                  <a:schemeClr val="accent3"/>
                </a:solidFill>
              </a:rPr>
              <a:t>new</a:t>
            </a:r>
            <a:r>
              <a:rPr lang="pt-BR" sz="1900" dirty="0" smtClean="0">
                <a:solidFill>
                  <a:schemeClr val="accent3"/>
                </a:solidFill>
              </a:rPr>
              <a:t> T);</a:t>
            </a:r>
          </a:p>
          <a:p>
            <a:pPr>
              <a:buNone/>
            </a:pPr>
            <a:r>
              <a:rPr lang="pt-BR" sz="1900" dirty="0" smtClean="0">
                <a:solidFill>
                  <a:schemeClr val="accent3"/>
                </a:solidFill>
              </a:rPr>
              <a:t>      </a:t>
            </a:r>
            <a:r>
              <a:rPr lang="pt-BR" sz="1900" dirty="0" err="1" smtClean="0">
                <a:solidFill>
                  <a:schemeClr val="accent3"/>
                </a:solidFill>
              </a:rPr>
              <a:t>auto_ptr</a:t>
            </a:r>
            <a:r>
              <a:rPr lang="pt-BR" sz="1900" dirty="0" smtClean="0">
                <a:solidFill>
                  <a:schemeClr val="accent3"/>
                </a:solidFill>
              </a:rPr>
              <a:t>&lt;T&gt; sp2(</a:t>
            </a:r>
            <a:r>
              <a:rPr lang="pt-BR" sz="1900" dirty="0" err="1" smtClean="0">
                <a:solidFill>
                  <a:schemeClr val="accent3"/>
                </a:solidFill>
              </a:rPr>
              <a:t>new</a:t>
            </a:r>
            <a:r>
              <a:rPr lang="pt-BR" sz="1900" dirty="0" smtClean="0">
                <a:solidFill>
                  <a:schemeClr val="accent3"/>
                </a:solidFill>
              </a:rPr>
              <a:t> T);</a:t>
            </a:r>
          </a:p>
          <a:p>
            <a:pPr>
              <a:buNone/>
            </a:pPr>
            <a:r>
              <a:rPr lang="pt-BR" sz="1900" dirty="0" smtClean="0">
                <a:solidFill>
                  <a:srgbClr val="92D050"/>
                </a:solidFill>
              </a:rPr>
              <a:t>      m_p1 = sp1.release(); //</a:t>
            </a:r>
            <a:r>
              <a:rPr lang="pt-BR" sz="1900" dirty="0" err="1" smtClean="0">
                <a:solidFill>
                  <a:srgbClr val="92D050"/>
                </a:solidFill>
              </a:rPr>
              <a:t>commit</a:t>
            </a:r>
            <a:endParaRPr lang="pt-BR" sz="1900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pt-BR" sz="1900" dirty="0" smtClean="0">
                <a:solidFill>
                  <a:srgbClr val="92D050"/>
                </a:solidFill>
              </a:rPr>
              <a:t>      m_p2 = sp2.release(); //</a:t>
            </a:r>
            <a:r>
              <a:rPr lang="pt-BR" sz="1900" dirty="0" err="1" smtClean="0">
                <a:solidFill>
                  <a:srgbClr val="92D050"/>
                </a:solidFill>
              </a:rPr>
              <a:t>commit</a:t>
            </a:r>
            <a:endParaRPr lang="pt-BR" sz="1900" dirty="0" smtClean="0">
              <a:solidFill>
                <a:srgbClr val="92D050"/>
              </a:solidFill>
            </a:endParaRPr>
          </a:p>
          <a:p>
            <a:pPr>
              <a:buNone/>
            </a:pPr>
            <a:r>
              <a:rPr lang="pt-BR" sz="1900" dirty="0" smtClean="0"/>
              <a:t>   }</a:t>
            </a:r>
          </a:p>
          <a:p>
            <a:pPr>
              <a:buNone/>
            </a:pPr>
            <a:r>
              <a:rPr lang="pt-BR" sz="1900" dirty="0" smtClean="0"/>
              <a:t>   ~X()   {</a:t>
            </a:r>
          </a:p>
          <a:p>
            <a:pPr>
              <a:buNone/>
            </a:pPr>
            <a:r>
              <a:rPr lang="pt-BR" sz="1900" dirty="0" smtClean="0"/>
              <a:t>     delete m_p1;</a:t>
            </a:r>
          </a:p>
          <a:p>
            <a:pPr>
              <a:buNone/>
            </a:pPr>
            <a:r>
              <a:rPr lang="pt-BR" sz="1900" dirty="0" smtClean="0"/>
              <a:t>     delete m_p2;</a:t>
            </a:r>
          </a:p>
          <a:p>
            <a:pPr>
              <a:buNone/>
            </a:pPr>
            <a:r>
              <a:rPr lang="pt-BR" sz="1900" dirty="0" smtClean="0"/>
              <a:t>   }</a:t>
            </a:r>
          </a:p>
          <a:p>
            <a:pPr>
              <a:buNone/>
            </a:pPr>
            <a:r>
              <a:rPr lang="pt-BR" sz="1900" dirty="0" smtClean="0"/>
              <a:t>}</a:t>
            </a:r>
            <a:endParaRPr lang="pt-BR" sz="19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92705" y="1620032"/>
            <a:ext cx="3803132" cy="4320117"/>
          </a:xfrm>
          <a:prstGeom prst="rect">
            <a:avLst/>
          </a:prstGeom>
        </p:spPr>
        <p:txBody>
          <a:bodyPr vert="horz" lIns="99069" tIns="49534" rIns="99069" bIns="49534">
            <a:noAutofit/>
          </a:bodyPr>
          <a:lstStyle/>
          <a:p>
            <a:pPr marL="445807" indent="-371507">
              <a:spcBef>
                <a:spcPts val="758"/>
              </a:spcBef>
              <a:buClr>
                <a:schemeClr val="tx2"/>
              </a:buClr>
              <a:buSzPct val="95000"/>
              <a:defRPr/>
            </a:pPr>
            <a:r>
              <a:rPr lang="pt-BR" dirty="0" err="1" smtClean="0"/>
              <a:t>class</a:t>
            </a:r>
            <a:r>
              <a:rPr lang="pt-BR" dirty="0" smtClean="0"/>
              <a:t> X</a:t>
            </a:r>
          </a:p>
          <a:p>
            <a:pPr marL="445807" indent="-371507">
              <a:spcBef>
                <a:spcPts val="758"/>
              </a:spcBef>
              <a:buClr>
                <a:schemeClr val="tx2"/>
              </a:buClr>
              <a:buSzPct val="95000"/>
              <a:defRPr/>
            </a:pPr>
            <a:r>
              <a:rPr lang="pt-BR" dirty="0" smtClean="0"/>
              <a:t>{</a:t>
            </a:r>
          </a:p>
          <a:p>
            <a:pPr marL="445807" indent="-371507">
              <a:spcBef>
                <a:spcPts val="758"/>
              </a:spcBef>
              <a:buClr>
                <a:schemeClr val="tx2"/>
              </a:buClr>
              <a:buSzPct val="95000"/>
              <a:defRPr/>
            </a:pPr>
            <a:r>
              <a:rPr lang="pt-BR" dirty="0" smtClean="0"/>
              <a:t>   </a:t>
            </a:r>
            <a:r>
              <a:rPr lang="pt-BR" dirty="0" err="1" smtClean="0"/>
              <a:t>auto_ptr</a:t>
            </a:r>
            <a:r>
              <a:rPr lang="pt-BR" dirty="0" smtClean="0"/>
              <a:t>&lt;T&gt;  m_p1,  m_p2;</a:t>
            </a:r>
          </a:p>
          <a:p>
            <a:pPr marL="445807" indent="-371507">
              <a:spcBef>
                <a:spcPts val="758"/>
              </a:spcBef>
              <a:buClr>
                <a:schemeClr val="tx2"/>
              </a:buClr>
              <a:buSzPct val="95000"/>
              <a:defRPr/>
            </a:pPr>
            <a:r>
              <a:rPr lang="pt-BR" dirty="0" smtClean="0"/>
              <a:t>   X : m_p1(</a:t>
            </a:r>
            <a:r>
              <a:rPr lang="pt-BR" dirty="0" err="1" smtClean="0"/>
              <a:t>new</a:t>
            </a:r>
            <a:r>
              <a:rPr lang="pt-BR" dirty="0" smtClean="0"/>
              <a:t> T), </a:t>
            </a:r>
            <a:br>
              <a:rPr lang="pt-BR" dirty="0" smtClean="0"/>
            </a:br>
            <a:r>
              <a:rPr lang="pt-BR" dirty="0" smtClean="0"/>
              <a:t> m_p2(</a:t>
            </a:r>
            <a:r>
              <a:rPr lang="pt-BR" dirty="0" err="1" smtClean="0"/>
              <a:t>new</a:t>
            </a:r>
            <a:r>
              <a:rPr lang="pt-BR" dirty="0" smtClean="0"/>
              <a:t> T)</a:t>
            </a:r>
            <a:br>
              <a:rPr lang="pt-BR" dirty="0" smtClean="0"/>
            </a:br>
            <a:r>
              <a:rPr lang="pt-BR" dirty="0" smtClean="0"/>
              <a:t>{</a:t>
            </a:r>
          </a:p>
          <a:p>
            <a:pPr marL="445807" indent="-371507">
              <a:spcBef>
                <a:spcPts val="758"/>
              </a:spcBef>
              <a:buClr>
                <a:schemeClr val="tx2"/>
              </a:buClr>
              <a:buSzPct val="95000"/>
              <a:defRPr/>
            </a:pPr>
            <a:r>
              <a:rPr lang="pt-BR" dirty="0" smtClean="0"/>
              <a:t>        }</a:t>
            </a:r>
          </a:p>
          <a:p>
            <a:pPr marL="445807" indent="-371507">
              <a:spcBef>
                <a:spcPts val="758"/>
              </a:spcBef>
              <a:buClr>
                <a:schemeClr val="tx2"/>
              </a:buClr>
              <a:buSzPct val="95000"/>
              <a:defRPr/>
            </a:pPr>
            <a:r>
              <a:rPr lang="pt-BR" dirty="0" smtClean="0"/>
              <a:t>}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Estilo </a:t>
            </a:r>
            <a:r>
              <a:rPr lang="pt-BR" dirty="0" err="1" smtClean="0"/>
              <a:t>commit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 smtClean="0"/>
              <a:t>void</a:t>
            </a:r>
            <a:r>
              <a:rPr lang="pt-BR" dirty="0" smtClean="0"/>
              <a:t> f()</a:t>
            </a:r>
            <a:br>
              <a:rPr lang="pt-BR" dirty="0" smtClean="0"/>
            </a:br>
            <a:r>
              <a:rPr lang="pt-BR" dirty="0" smtClean="0"/>
              <a:t>{</a:t>
            </a:r>
            <a:br>
              <a:rPr lang="pt-BR" dirty="0" smtClean="0"/>
            </a:br>
            <a:r>
              <a:rPr lang="pt-BR" dirty="0" smtClean="0">
                <a:solidFill>
                  <a:srgbClr val="92D050"/>
                </a:solidFill>
              </a:rPr>
              <a:t>   temporários</a:t>
            </a:r>
            <a:br>
              <a:rPr lang="pt-BR" dirty="0" smtClean="0">
                <a:solidFill>
                  <a:srgbClr val="92D050"/>
                </a:solidFill>
              </a:rPr>
            </a:br>
            <a:r>
              <a:rPr lang="pt-BR" dirty="0" smtClean="0">
                <a:solidFill>
                  <a:srgbClr val="92D050"/>
                </a:solidFill>
              </a:rPr>
              <a:t>   Parte “</a:t>
            </a:r>
            <a:r>
              <a:rPr lang="pt-BR" dirty="0" err="1" smtClean="0">
                <a:solidFill>
                  <a:srgbClr val="92D050"/>
                </a:solidFill>
              </a:rPr>
              <a:t>nothrow</a:t>
            </a:r>
            <a:r>
              <a:rPr lang="pt-BR" dirty="0" smtClean="0">
                <a:solidFill>
                  <a:srgbClr val="92D050"/>
                </a:solidFill>
              </a:rPr>
              <a:t>”</a:t>
            </a:r>
            <a:br>
              <a:rPr lang="pt-BR" dirty="0" smtClean="0">
                <a:solidFill>
                  <a:srgbClr val="92D050"/>
                </a:solidFill>
              </a:rPr>
            </a:br>
            <a:r>
              <a:rPr lang="pt-BR" dirty="0" smtClean="0">
                <a:solidFill>
                  <a:srgbClr val="FF0000"/>
                </a:solidFill>
              </a:rPr>
              <a:t>   Parte </a:t>
            </a:r>
            <a:r>
              <a:rPr lang="pt-BR" dirty="0" err="1" smtClean="0">
                <a:solidFill>
                  <a:srgbClr val="FF0000"/>
                </a:solidFill>
              </a:rPr>
              <a:t>throw</a:t>
            </a:r>
            <a:r>
              <a:rPr lang="pt-BR" dirty="0" smtClean="0">
                <a:solidFill>
                  <a:srgbClr val="FF0000"/>
                </a:solidFill>
              </a:rPr>
              <a:t>(...)</a:t>
            </a:r>
          </a:p>
          <a:p>
            <a:pPr>
              <a:buNone/>
            </a:pPr>
            <a:r>
              <a:rPr lang="pt-BR" dirty="0" smtClean="0">
                <a:solidFill>
                  <a:srgbClr val="92D050"/>
                </a:solidFill>
              </a:rPr>
              <a:t>        Parte “</a:t>
            </a:r>
            <a:r>
              <a:rPr lang="pt-BR" dirty="0" err="1" smtClean="0">
                <a:solidFill>
                  <a:srgbClr val="92D050"/>
                </a:solidFill>
              </a:rPr>
              <a:t>nothrow</a:t>
            </a:r>
            <a:r>
              <a:rPr lang="pt-BR" dirty="0" smtClean="0">
                <a:solidFill>
                  <a:srgbClr val="92D050"/>
                </a:solidFill>
              </a:rPr>
              <a:t>”</a:t>
            </a:r>
            <a:br>
              <a:rPr lang="pt-BR" dirty="0" smtClean="0">
                <a:solidFill>
                  <a:srgbClr val="92D050"/>
                </a:solidFill>
              </a:rPr>
            </a:br>
            <a:r>
              <a:rPr lang="pt-BR" dirty="0" smtClean="0">
                <a:solidFill>
                  <a:srgbClr val="92D050"/>
                </a:solidFill>
              </a:rPr>
              <a:t>   //</a:t>
            </a:r>
            <a:r>
              <a:rPr lang="pt-BR" dirty="0" err="1" smtClean="0">
                <a:solidFill>
                  <a:srgbClr val="92D050"/>
                </a:solidFill>
              </a:rPr>
              <a:t>commit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}</a:t>
            </a:r>
          </a:p>
          <a:p>
            <a:r>
              <a:rPr lang="pt-BR" dirty="0" smtClean="0"/>
              <a:t>Preparado para </a:t>
            </a:r>
            <a:r>
              <a:rPr lang="pt-BR" dirty="0" err="1" smtClean="0"/>
              <a:t>throw</a:t>
            </a:r>
            <a:r>
              <a:rPr lang="pt-BR" dirty="0" smtClean="0"/>
              <a:t> - RAII</a:t>
            </a:r>
          </a:p>
          <a:p>
            <a:r>
              <a:rPr lang="pt-BR" dirty="0" err="1" smtClean="0"/>
              <a:t>Rollback</a:t>
            </a:r>
            <a:endParaRPr lang="pt-BR" dirty="0" smtClean="0"/>
          </a:p>
          <a:p>
            <a:r>
              <a:rPr lang="pt-BR" dirty="0" err="1" smtClean="0"/>
              <a:t>Rollback</a:t>
            </a:r>
            <a:r>
              <a:rPr lang="pt-BR" dirty="0" smtClean="0"/>
              <a:t> sempre?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Discussão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 uma melhor ou pior garantia?</a:t>
            </a:r>
          </a:p>
          <a:p>
            <a:r>
              <a:rPr lang="pt-BR" dirty="0" smtClean="0"/>
              <a:t>É possível sempre ter a garantia forte?</a:t>
            </a:r>
          </a:p>
          <a:p>
            <a:r>
              <a:rPr lang="pt-BR" dirty="0" smtClean="0"/>
              <a:t>Documentação das garantias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39" y="2632572"/>
            <a:ext cx="7957264" cy="864023"/>
          </a:xfrm>
        </p:spPr>
        <p:txBody>
          <a:bodyPr/>
          <a:lstStyle/>
          <a:p>
            <a:pPr algn="ctr"/>
            <a:r>
              <a:rPr lang="pt-BR" dirty="0" smtClean="0"/>
              <a:t>Comparações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88" y="311129"/>
            <a:ext cx="8641828" cy="864023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Comparação com código de retorno</a:t>
            </a:r>
            <a:endParaRPr lang="pt-BR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2194082" y="1350023"/>
          <a:ext cx="6728617" cy="540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Bent-Up Arrow 5"/>
          <p:cNvSpPr/>
          <p:nvPr/>
        </p:nvSpPr>
        <p:spPr>
          <a:xfrm rot="10800000" flipV="1">
            <a:off x="2632906" y="2025050"/>
            <a:ext cx="5704697" cy="270009"/>
          </a:xfrm>
          <a:prstGeom prst="bentUpArrow">
            <a:avLst>
              <a:gd name="adj1" fmla="val 25000"/>
              <a:gd name="adj2" fmla="val 2731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 7"/>
          <p:cNvGraphicFramePr/>
          <p:nvPr/>
        </p:nvGraphicFramePr>
        <p:xfrm>
          <a:off x="2047808" y="3982617"/>
          <a:ext cx="6728617" cy="531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9" name="Bent-Up Arrow 8"/>
          <p:cNvSpPr/>
          <p:nvPr/>
        </p:nvSpPr>
        <p:spPr>
          <a:xfrm rot="10800000" flipV="1">
            <a:off x="7606232" y="4716890"/>
            <a:ext cx="585097" cy="405014"/>
          </a:xfrm>
          <a:prstGeom prst="bentUpArrow">
            <a:avLst>
              <a:gd name="adj1" fmla="val 25000"/>
              <a:gd name="adj2" fmla="val 27315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1" name="Bent-Up Arrow 10"/>
          <p:cNvSpPr/>
          <p:nvPr/>
        </p:nvSpPr>
        <p:spPr>
          <a:xfrm rot="10800000" flipV="1">
            <a:off x="2632906" y="2362563"/>
            <a:ext cx="5704697" cy="270009"/>
          </a:xfrm>
          <a:prstGeom prst="bentUpArrow">
            <a:avLst>
              <a:gd name="adj1" fmla="val 25000"/>
              <a:gd name="adj2" fmla="val 27315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2" name="Bent-Up Arrow 11"/>
          <p:cNvSpPr/>
          <p:nvPr/>
        </p:nvSpPr>
        <p:spPr>
          <a:xfrm rot="10800000" flipV="1">
            <a:off x="7679369" y="5324415"/>
            <a:ext cx="585097" cy="270009"/>
          </a:xfrm>
          <a:prstGeom prst="bentUpArrow">
            <a:avLst>
              <a:gd name="adj1" fmla="val 25000"/>
              <a:gd name="adj2" fmla="val 27315"/>
              <a:gd name="adj3" fmla="val 25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462715" y="5459417"/>
            <a:ext cx="3071760" cy="977199"/>
          </a:xfrm>
          <a:prstGeom prst="rect">
            <a:avLst/>
          </a:prstGeom>
          <a:noFill/>
        </p:spPr>
        <p:txBody>
          <a:bodyPr wrap="square" lIns="99069" tIns="49534" rIns="99069" bIns="49534" rtlCol="0">
            <a:spAutoFit/>
          </a:bodyPr>
          <a:lstStyle/>
          <a:p>
            <a:r>
              <a:rPr lang="pt-BR" dirty="0" err="1" smtClean="0"/>
              <a:t>If</a:t>
            </a:r>
            <a:r>
              <a:rPr lang="pt-BR" dirty="0" smtClean="0"/>
              <a:t> FAILED()</a:t>
            </a:r>
            <a:br>
              <a:rPr lang="pt-BR" dirty="0" smtClean="0"/>
            </a:br>
            <a:r>
              <a:rPr lang="pt-BR" dirty="0" smtClean="0"/>
              <a:t>que mais eu sei? Aonde pergunto mais sobre o erro?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804475" y="2430060"/>
            <a:ext cx="2925486" cy="1561974"/>
          </a:xfrm>
          <a:prstGeom prst="rect">
            <a:avLst/>
          </a:prstGeom>
          <a:noFill/>
        </p:spPr>
        <p:txBody>
          <a:bodyPr wrap="square" lIns="99069" tIns="49534" rIns="99069" bIns="49534" rtlCol="0">
            <a:spAutoFit/>
          </a:bodyPr>
          <a:lstStyle/>
          <a:p>
            <a:r>
              <a:rPr lang="pt-BR" dirty="0" smtClean="0"/>
              <a:t>catch (outro)</a:t>
            </a:r>
            <a:br>
              <a:rPr lang="pt-BR" dirty="0" smtClean="0"/>
            </a:br>
            <a:r>
              <a:rPr lang="pt-BR" dirty="0" smtClean="0"/>
              <a:t>catch (exception)</a:t>
            </a:r>
            <a:br>
              <a:rPr lang="pt-BR" dirty="0" smtClean="0"/>
            </a:br>
            <a:r>
              <a:rPr lang="pt-BR" dirty="0" smtClean="0"/>
              <a:t>esqueci catch não vi o tipo</a:t>
            </a:r>
            <a:br>
              <a:rPr lang="pt-BR" dirty="0" smtClean="0"/>
            </a:br>
            <a:r>
              <a:rPr lang="pt-BR" dirty="0" smtClean="0"/>
              <a:t>informação completa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16" name="TextBox 15"/>
          <p:cNvSpPr txBox="1"/>
          <p:nvPr/>
        </p:nvSpPr>
        <p:spPr>
          <a:xfrm>
            <a:off x="4973295" y="2632572"/>
            <a:ext cx="2340389" cy="392423"/>
          </a:xfrm>
          <a:prstGeom prst="rect">
            <a:avLst/>
          </a:prstGeom>
          <a:noFill/>
        </p:spPr>
        <p:txBody>
          <a:bodyPr wrap="square" lIns="99069" tIns="49534" rIns="99069" bIns="49534" rtlCol="0">
            <a:spAutoFit/>
          </a:bodyPr>
          <a:lstStyle/>
          <a:p>
            <a:r>
              <a:rPr lang="pt-BR" dirty="0" smtClean="0"/>
              <a:t>Não interessa o tipo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542810" y="2015954"/>
            <a:ext cx="1890064" cy="423201"/>
          </a:xfrm>
          <a:prstGeom prst="rect">
            <a:avLst/>
          </a:prstGeom>
          <a:noFill/>
        </p:spPr>
        <p:txBody>
          <a:bodyPr wrap="square" lIns="99069" tIns="49534" rIns="99069" bIns="49534" rtlCol="0">
            <a:spAutoFit/>
          </a:bodyPr>
          <a:lstStyle/>
          <a:p>
            <a:r>
              <a:rPr lang="pt-BR" sz="2100" dirty="0" smtClean="0"/>
              <a:t>Exceções</a:t>
            </a:r>
            <a:endParaRPr lang="pt-BR" sz="210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463458" y="4596435"/>
            <a:ext cx="1890064" cy="392423"/>
          </a:xfrm>
          <a:prstGeom prst="rect">
            <a:avLst/>
          </a:prstGeom>
          <a:noFill/>
        </p:spPr>
        <p:txBody>
          <a:bodyPr wrap="square" lIns="99069" tIns="49534" rIns="99069" bIns="49534" rtlCol="0">
            <a:spAutoFit/>
          </a:bodyPr>
          <a:lstStyle/>
          <a:p>
            <a:r>
              <a:rPr lang="pt-BR" dirty="0" smtClean="0"/>
              <a:t>Código retorno</a:t>
            </a:r>
            <a:endParaRPr lang="pt-BR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6874858" y="4927645"/>
            <a:ext cx="731372" cy="607522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7094269" y="4792645"/>
            <a:ext cx="365686" cy="6750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-Up Arrow 18"/>
          <p:cNvSpPr/>
          <p:nvPr/>
        </p:nvSpPr>
        <p:spPr>
          <a:xfrm rot="10800000" flipV="1">
            <a:off x="7679369" y="5737676"/>
            <a:ext cx="585097" cy="270010"/>
          </a:xfrm>
          <a:prstGeom prst="bentUpArrow">
            <a:avLst>
              <a:gd name="adj1" fmla="val 25000"/>
              <a:gd name="adj2" fmla="val 2731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21" name="TextBox 20"/>
          <p:cNvSpPr txBox="1"/>
          <p:nvPr/>
        </p:nvSpPr>
        <p:spPr>
          <a:xfrm>
            <a:off x="6728591" y="6131195"/>
            <a:ext cx="972720" cy="392423"/>
          </a:xfrm>
          <a:prstGeom prst="rect">
            <a:avLst/>
          </a:prstGeom>
          <a:noFill/>
        </p:spPr>
        <p:txBody>
          <a:bodyPr wrap="none" lIns="99069" tIns="49534" rIns="99069" bIns="49534" rtlCol="0">
            <a:spAutoFit/>
          </a:bodyPr>
          <a:lstStyle/>
          <a:p>
            <a:r>
              <a:rPr lang="pt-BR" dirty="0" smtClean="0"/>
              <a:t>Esqueci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>
            <a:off x="7825642" y="2835078"/>
            <a:ext cx="1190729" cy="392423"/>
          </a:xfrm>
          <a:prstGeom prst="rect">
            <a:avLst/>
          </a:prstGeom>
          <a:noFill/>
        </p:spPr>
        <p:txBody>
          <a:bodyPr wrap="none" lIns="99069" tIns="49534" rIns="99069" bIns="49534" rtlCol="0">
            <a:spAutoFit/>
          </a:bodyPr>
          <a:lstStyle/>
          <a:p>
            <a:r>
              <a:rPr lang="pt-BR" dirty="0" smtClean="0"/>
              <a:t>Novo tipo</a:t>
            </a:r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8045055" y="6131195"/>
            <a:ext cx="1190729" cy="392423"/>
          </a:xfrm>
          <a:prstGeom prst="rect">
            <a:avLst/>
          </a:prstGeom>
          <a:noFill/>
        </p:spPr>
        <p:txBody>
          <a:bodyPr wrap="none" lIns="99069" tIns="49534" rIns="99069" bIns="49534" rtlCol="0">
            <a:spAutoFit/>
          </a:bodyPr>
          <a:lstStyle/>
          <a:p>
            <a:r>
              <a:rPr lang="pt-BR" dirty="0" smtClean="0"/>
              <a:t>Novo tipo</a:t>
            </a:r>
            <a:endParaRPr lang="pt-BR" dirty="0"/>
          </a:p>
        </p:txBody>
      </p:sp>
      <p:sp>
        <p:nvSpPr>
          <p:cNvPr id="25" name="6-Point Star 24"/>
          <p:cNvSpPr/>
          <p:nvPr/>
        </p:nvSpPr>
        <p:spPr>
          <a:xfrm>
            <a:off x="8410738" y="2025047"/>
            <a:ext cx="731372" cy="742526"/>
          </a:xfrm>
          <a:prstGeom prst="star6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 dirty="0"/>
          </a:p>
        </p:txBody>
      </p:sp>
      <p:sp>
        <p:nvSpPr>
          <p:cNvPr id="26" name="Can 25"/>
          <p:cNvSpPr/>
          <p:nvPr/>
        </p:nvSpPr>
        <p:spPr>
          <a:xfrm>
            <a:off x="4680748" y="1755039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7" name="Can 26"/>
          <p:cNvSpPr/>
          <p:nvPr/>
        </p:nvSpPr>
        <p:spPr>
          <a:xfrm>
            <a:off x="4534473" y="4320126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8" name="Can 27"/>
          <p:cNvSpPr/>
          <p:nvPr/>
        </p:nvSpPr>
        <p:spPr>
          <a:xfrm>
            <a:off x="6801725" y="5265158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62243" y="5381663"/>
            <a:ext cx="325107" cy="392423"/>
          </a:xfrm>
          <a:prstGeom prst="rect">
            <a:avLst/>
          </a:prstGeom>
        </p:spPr>
        <p:txBody>
          <a:bodyPr wrap="none" lIns="99069" tIns="49534" rIns="99069" bIns="49534">
            <a:spAutoFit/>
          </a:bodyPr>
          <a:lstStyle/>
          <a:p>
            <a:pPr lvl="0" algn="ctr"/>
            <a:r>
              <a:rPr lang="pt-BR" dirty="0" smtClean="0">
                <a:solidFill>
                  <a:prstClr val="black"/>
                </a:solidFill>
              </a:rPr>
              <a:t>~</a:t>
            </a: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410744" y="4860147"/>
            <a:ext cx="621663" cy="392423"/>
          </a:xfrm>
          <a:prstGeom prst="rect">
            <a:avLst/>
          </a:prstGeom>
          <a:noFill/>
        </p:spPr>
        <p:txBody>
          <a:bodyPr wrap="none" lIns="99069" tIns="49534" rIns="99069" bIns="49534" rtlCol="0">
            <a:spAutoFit/>
          </a:bodyPr>
          <a:lstStyle/>
          <a:p>
            <a:r>
              <a:rPr lang="pt-BR" dirty="0" smtClean="0"/>
              <a:t>Lib1</a:t>
            </a:r>
            <a:endParaRPr lang="pt-BR" dirty="0"/>
          </a:p>
        </p:txBody>
      </p:sp>
      <p:sp>
        <p:nvSpPr>
          <p:cNvPr id="36" name="TextBox 35"/>
          <p:cNvSpPr txBox="1"/>
          <p:nvPr/>
        </p:nvSpPr>
        <p:spPr>
          <a:xfrm>
            <a:off x="8410742" y="5400165"/>
            <a:ext cx="637693" cy="392423"/>
          </a:xfrm>
          <a:prstGeom prst="rect">
            <a:avLst/>
          </a:prstGeom>
          <a:noFill/>
        </p:spPr>
        <p:txBody>
          <a:bodyPr wrap="none" lIns="99069" tIns="49534" rIns="99069" bIns="49534" rtlCol="0">
            <a:spAutoFit/>
          </a:bodyPr>
          <a:lstStyle/>
          <a:p>
            <a:r>
              <a:rPr lang="pt-BR" dirty="0" smtClean="0"/>
              <a:t>Lib2</a:t>
            </a:r>
            <a:endParaRPr lang="pt-BR" dirty="0"/>
          </a:p>
        </p:txBody>
      </p:sp>
      <p:sp>
        <p:nvSpPr>
          <p:cNvPr id="37" name="Can 36"/>
          <p:cNvSpPr/>
          <p:nvPr/>
        </p:nvSpPr>
        <p:spPr>
          <a:xfrm>
            <a:off x="5777802" y="4590135"/>
            <a:ext cx="292549" cy="337512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~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 flipH="1">
            <a:off x="6216624" y="4590135"/>
            <a:ext cx="658234" cy="337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  <p:sp>
        <p:nvSpPr>
          <p:cNvPr id="31" name="Right Arrow 30"/>
          <p:cNvSpPr/>
          <p:nvPr/>
        </p:nvSpPr>
        <p:spPr>
          <a:xfrm flipH="1">
            <a:off x="3803099" y="4590138"/>
            <a:ext cx="585097" cy="135005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69" tIns="49534" rIns="99069" bIns="49534"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Comparação com código de retorno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Nem todos compiladores suportam exceções</a:t>
            </a:r>
          </a:p>
          <a:p>
            <a:r>
              <a:rPr lang="pt-BR" dirty="0" smtClean="0"/>
              <a:t>Código de retorno tem o teste imediato – são mais simples quando este é o objetivo</a:t>
            </a:r>
          </a:p>
          <a:p>
            <a:r>
              <a:rPr lang="pt-BR" dirty="0" smtClean="0"/>
              <a:t>Uma função auxiliar escrita com código de retorno se integra facilmente nos dois tipos de propagação de erros. A recíproca não é verdadeira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149" y="483856"/>
            <a:ext cx="7986550" cy="1001175"/>
          </a:xfrm>
        </p:spPr>
        <p:txBody>
          <a:bodyPr>
            <a:normAutofit/>
          </a:bodyPr>
          <a:lstStyle/>
          <a:p>
            <a:r>
              <a:rPr lang="pt-BR" dirty="0" smtClean="0"/>
              <a:t>Por que tratamos erros?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Erros ocorrem</a:t>
            </a:r>
          </a:p>
          <a:p>
            <a:r>
              <a:rPr lang="pt-BR" dirty="0" smtClean="0"/>
              <a:t>Evitar estado ilegal da aplicação</a:t>
            </a:r>
          </a:p>
          <a:p>
            <a:r>
              <a:rPr lang="pt-BR" dirty="0" smtClean="0"/>
              <a:t>Evitar fechar a aplicação</a:t>
            </a:r>
            <a:br>
              <a:rPr lang="pt-BR" dirty="0" smtClean="0"/>
            </a:b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Cuidado ao misturar os dois estilos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Uma função só deve ter um tipo de propagação de erro</a:t>
            </a:r>
          </a:p>
          <a:p>
            <a:r>
              <a:rPr lang="pt-BR" dirty="0" smtClean="0"/>
              <a:t>É melhor ter um função com código de retorno auxiliando a função que lança exceções do que o contrário.</a:t>
            </a:r>
          </a:p>
          <a:p>
            <a:r>
              <a:rPr lang="pt-BR" dirty="0" smtClean="0"/>
              <a:t>O método de propagação se propaga</a:t>
            </a:r>
          </a:p>
          <a:p>
            <a:r>
              <a:rPr lang="pt-BR" dirty="0" smtClean="0"/>
              <a:t>Só propagar um método de propagação de erros no módulo</a:t>
            </a:r>
          </a:p>
          <a:p>
            <a:r>
              <a:rPr lang="pt-BR" dirty="0" smtClean="0"/>
              <a:t>Usa  STL ? Então usa propagação por exceções.</a:t>
            </a:r>
            <a:br>
              <a:rPr lang="pt-BR" dirty="0" smtClean="0"/>
            </a:b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 um ou outro?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91" y="1147516"/>
            <a:ext cx="8922698" cy="5332660"/>
          </a:xfrm>
        </p:spPr>
        <p:txBody>
          <a:bodyPr>
            <a:normAutofit/>
          </a:bodyPr>
          <a:lstStyle/>
          <a:p>
            <a:r>
              <a:rPr lang="pt-BR" dirty="0" smtClean="0"/>
              <a:t>Você pode usar os dois no mesmo projeto.</a:t>
            </a:r>
            <a:br>
              <a:rPr lang="pt-BR" dirty="0" smtClean="0"/>
            </a:br>
            <a:r>
              <a:rPr lang="pt-BR" dirty="0" smtClean="0"/>
              <a:t>Não na mesma função!</a:t>
            </a:r>
          </a:p>
          <a:p>
            <a:r>
              <a:rPr lang="pt-BR" dirty="0" smtClean="0"/>
              <a:t>Prefira exceções quando você tem que quebrar a assinatura da sua função para acomodar o código de erro.</a:t>
            </a:r>
          </a:p>
          <a:p>
            <a:r>
              <a:rPr lang="pt-BR" dirty="0" smtClean="0"/>
              <a:t>Integração com C</a:t>
            </a:r>
          </a:p>
          <a:p>
            <a:r>
              <a:rPr lang="pt-BR" dirty="0" err="1" smtClean="0"/>
              <a:t>Homogenidade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usar um ou outro?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929" y="1282522"/>
            <a:ext cx="8557045" cy="4050138"/>
          </a:xfrm>
        </p:spPr>
        <p:txBody>
          <a:bodyPr>
            <a:normAutofit/>
          </a:bodyPr>
          <a:lstStyle/>
          <a:p>
            <a:r>
              <a:rPr lang="pt-BR" dirty="0" smtClean="0"/>
              <a:t>Construtores , operadores</a:t>
            </a:r>
          </a:p>
          <a:p>
            <a:r>
              <a:rPr lang="pt-BR" dirty="0" smtClean="0"/>
              <a:t>Quanto maior seu “</a:t>
            </a:r>
            <a:r>
              <a:rPr lang="pt-BR" dirty="0" err="1" smtClean="0"/>
              <a:t>call</a:t>
            </a:r>
            <a:r>
              <a:rPr lang="pt-BR" dirty="0" smtClean="0"/>
              <a:t> </a:t>
            </a:r>
            <a:r>
              <a:rPr lang="pt-BR" dirty="0" err="1" smtClean="0"/>
              <a:t>stack</a:t>
            </a:r>
            <a:r>
              <a:rPr lang="pt-BR" dirty="0" smtClean="0"/>
              <a:t>” maior o sinal que a propagação por código de retorno é manual e suscetível a erros. </a:t>
            </a:r>
          </a:p>
          <a:p>
            <a:pPr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900" dirty="0" smtClean="0"/>
              <a:t>Como manter a clareza ao usar dois métodos de propagação?</a:t>
            </a:r>
            <a:endParaRPr lang="pt-BR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60" y="2092549"/>
            <a:ext cx="8922731" cy="3645147"/>
          </a:xfrm>
        </p:spPr>
        <p:txBody>
          <a:bodyPr>
            <a:normAutofit/>
          </a:bodyPr>
          <a:lstStyle/>
          <a:p>
            <a:r>
              <a:rPr lang="pt-BR" dirty="0" smtClean="0"/>
              <a:t>Funções com retorno </a:t>
            </a:r>
            <a:r>
              <a:rPr lang="pt-BR" dirty="0" err="1" smtClean="0"/>
              <a:t>void</a:t>
            </a:r>
            <a:r>
              <a:rPr lang="pt-BR" dirty="0" smtClean="0"/>
              <a:t> não propagam código de erro</a:t>
            </a:r>
          </a:p>
          <a:p>
            <a:r>
              <a:rPr lang="pt-BR" dirty="0" smtClean="0"/>
              <a:t>Funções com retorno </a:t>
            </a:r>
            <a:r>
              <a:rPr lang="pt-BR" dirty="0" err="1" smtClean="0"/>
              <a:t>void</a:t>
            </a:r>
            <a:r>
              <a:rPr lang="pt-BR" dirty="0" smtClean="0"/>
              <a:t> e documentadas com </a:t>
            </a:r>
            <a:r>
              <a:rPr lang="pt-BR" dirty="0" err="1" smtClean="0"/>
              <a:t>throw</a:t>
            </a:r>
            <a:r>
              <a:rPr lang="pt-BR" dirty="0" smtClean="0"/>
              <a:t>() não propagam exceções</a:t>
            </a:r>
            <a:br>
              <a:rPr lang="pt-BR" dirty="0" smtClean="0"/>
            </a:br>
            <a:r>
              <a:rPr lang="pt-BR" dirty="0" smtClean="0"/>
              <a:t>ex: </a:t>
            </a:r>
            <a:r>
              <a:rPr lang="pt-BR" dirty="0" err="1" smtClean="0"/>
              <a:t>void</a:t>
            </a:r>
            <a:r>
              <a:rPr lang="pt-BR" dirty="0" smtClean="0"/>
              <a:t> f() </a:t>
            </a:r>
            <a:r>
              <a:rPr lang="pt-BR" dirty="0" err="1" smtClean="0"/>
              <a:t>throw</a:t>
            </a:r>
            <a:r>
              <a:rPr lang="pt-BR" dirty="0" smtClean="0"/>
              <a:t>();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900" dirty="0" smtClean="0"/>
              <a:t>Como manter a clareza ao usar dois métodos de propagação?</a:t>
            </a:r>
            <a:endParaRPr lang="pt-BR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517" y="1822538"/>
            <a:ext cx="9068972" cy="4320170"/>
          </a:xfrm>
        </p:spPr>
        <p:txBody>
          <a:bodyPr>
            <a:normAutofit/>
          </a:bodyPr>
          <a:lstStyle/>
          <a:p>
            <a:r>
              <a:rPr lang="pt-BR" dirty="0" smtClean="0"/>
              <a:t>Funções com código de retorno não propagam exceções</a:t>
            </a:r>
            <a:br>
              <a:rPr lang="pt-BR" dirty="0" smtClean="0"/>
            </a:br>
            <a:r>
              <a:rPr lang="pt-BR" dirty="0" smtClean="0"/>
              <a:t>ex: HRESULT </a:t>
            </a:r>
            <a:r>
              <a:rPr lang="pt-BR" dirty="0" err="1" smtClean="0"/>
              <a:t>Create</a:t>
            </a:r>
            <a:r>
              <a:rPr lang="pt-BR" dirty="0" smtClean="0"/>
              <a:t>();</a:t>
            </a:r>
          </a:p>
          <a:p>
            <a:r>
              <a:rPr lang="pt-BR" dirty="0" smtClean="0"/>
              <a:t>Todas as outras podem lançar exceções</a:t>
            </a:r>
          </a:p>
          <a:p>
            <a:r>
              <a:rPr lang="pt-BR" dirty="0" smtClean="0"/>
              <a:t>Tenha uma política para tratamento de erros e um padrão homogêneo no mínimo por módulos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613" y="2632572"/>
            <a:ext cx="7957264" cy="864023"/>
          </a:xfrm>
        </p:spPr>
        <p:txBody>
          <a:bodyPr/>
          <a:lstStyle/>
          <a:p>
            <a:pPr algn="ctr"/>
            <a:r>
              <a:rPr lang="pt-BR" dirty="0" smtClean="0"/>
              <a:t>Novidades para o C++ 0x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Exceptions  e C++ 0x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exception_ptr</a:t>
            </a:r>
            <a:r>
              <a:rPr lang="pt-BR" dirty="0" smtClean="0"/>
              <a:t> </a:t>
            </a:r>
            <a:r>
              <a:rPr lang="pt-BR" dirty="0" err="1" smtClean="0"/>
              <a:t>current_exception</a:t>
            </a:r>
            <a:r>
              <a:rPr lang="pt-BR" dirty="0" smtClean="0"/>
              <a:t>();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rethrow_exception</a:t>
            </a:r>
            <a:r>
              <a:rPr lang="pt-BR" dirty="0" smtClean="0"/>
              <a:t>(</a:t>
            </a:r>
            <a:r>
              <a:rPr lang="pt-BR" dirty="0" err="1" smtClean="0"/>
              <a:t>exception_ptr</a:t>
            </a:r>
            <a:r>
              <a:rPr lang="pt-BR" dirty="0" smtClean="0"/>
              <a:t> p);</a:t>
            </a:r>
            <a:br>
              <a:rPr lang="pt-BR" dirty="0" smtClean="0"/>
            </a:br>
            <a:r>
              <a:rPr lang="pt-BR" dirty="0" err="1" smtClean="0"/>
              <a:t>template</a:t>
            </a:r>
            <a:r>
              <a:rPr lang="pt-BR" dirty="0" smtClean="0"/>
              <a:t>&lt;</a:t>
            </a:r>
            <a:r>
              <a:rPr lang="pt-BR" dirty="0" err="1" smtClean="0"/>
              <a:t>class</a:t>
            </a:r>
            <a:r>
              <a:rPr lang="pt-BR" dirty="0" smtClean="0"/>
              <a:t> E&gt; </a:t>
            </a:r>
            <a:r>
              <a:rPr lang="pt-BR" dirty="0" err="1" smtClean="0"/>
              <a:t>exception_ptr</a:t>
            </a:r>
            <a:r>
              <a:rPr lang="pt-BR" dirty="0" smtClean="0"/>
              <a:t> </a:t>
            </a:r>
            <a:r>
              <a:rPr lang="pt-BR" dirty="0" err="1" smtClean="0"/>
              <a:t>copy_exception</a:t>
            </a:r>
            <a:r>
              <a:rPr lang="pt-BR" dirty="0" smtClean="0"/>
              <a:t>(E </a:t>
            </a:r>
            <a:r>
              <a:rPr lang="pt-BR" dirty="0" err="1" smtClean="0"/>
              <a:t>e</a:t>
            </a:r>
            <a:r>
              <a:rPr lang="pt-B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Exceptions  e C++ 0x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nested_exception</a:t>
            </a:r>
            <a:endParaRPr lang="pt-BR" dirty="0" smtClean="0"/>
          </a:p>
          <a:p>
            <a:r>
              <a:rPr lang="en-US" dirty="0" smtClean="0"/>
              <a:t>template&lt;class T&gt; void </a:t>
            </a:r>
            <a:r>
              <a:rPr lang="en-US" dirty="0" err="1" smtClean="0"/>
              <a:t>throw_with_nested</a:t>
            </a:r>
            <a:r>
              <a:rPr lang="en-US" dirty="0" smtClean="0"/>
              <a:t>(T&amp;&amp; t); </a:t>
            </a:r>
            <a:r>
              <a:rPr lang="en-US" i="1" dirty="0" smtClean="0"/>
              <a:t>// [[</a:t>
            </a:r>
            <a:r>
              <a:rPr lang="en-US" i="1" dirty="0" err="1" smtClean="0"/>
              <a:t>noreturn</a:t>
            </a:r>
            <a:r>
              <a:rPr lang="en-US" i="1" dirty="0" smtClean="0"/>
              <a:t>]]</a:t>
            </a:r>
          </a:p>
          <a:p>
            <a:r>
              <a:rPr lang="en-US" dirty="0" smtClean="0"/>
              <a:t>template &lt;class E&gt; void </a:t>
            </a:r>
            <a:r>
              <a:rPr lang="en-US" dirty="0" err="1" smtClean="0"/>
              <a:t>rethrow_if_nested</a:t>
            </a:r>
            <a:r>
              <a:rPr lang="en-US" dirty="0" smtClean="0"/>
              <a:t>(const E&amp; e);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39" y="2767577"/>
            <a:ext cx="7957264" cy="86402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Perguntas?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C++ Programming Language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 smtClean="0"/>
              <a:t>Exceptional C++ Style: 40 New Engineering Puzzles, Programming Problems, and Solutions - Sutter</a:t>
            </a:r>
          </a:p>
          <a:p>
            <a:r>
              <a:rPr lang="pt-BR" dirty="0" err="1" smtClean="0"/>
              <a:t>Working</a:t>
            </a:r>
            <a:r>
              <a:rPr lang="pt-BR" dirty="0" smtClean="0"/>
              <a:t> Draft, Standard for Programming </a:t>
            </a:r>
            <a:r>
              <a:rPr lang="pt-BR" dirty="0" err="1" smtClean="0"/>
              <a:t>Language</a:t>
            </a:r>
            <a:r>
              <a:rPr lang="pt-BR" dirty="0" smtClean="0"/>
              <a:t> C++ [N2914=09-0104]</a:t>
            </a:r>
          </a:p>
          <a:p>
            <a:r>
              <a:rPr lang="pt-BR" dirty="0" smtClean="0">
                <a:hlinkClick r:id="rId2"/>
              </a:rPr>
              <a:t>http://www.boost.org/community/exception_safety.html</a:t>
            </a:r>
            <a:endParaRPr lang="pt-BR" dirty="0" smtClean="0"/>
          </a:p>
          <a:p>
            <a:r>
              <a:rPr lang="pt-BR" dirty="0" smtClean="0">
                <a:hlinkClick r:id="rId3"/>
              </a:rPr>
              <a:t>http://msdn.microsoft.com/en-us/library/ms229014(VS.80).</a:t>
            </a:r>
            <a:r>
              <a:rPr lang="pt-BR" dirty="0" err="1" smtClean="0">
                <a:hlinkClick r:id="rId3"/>
              </a:rPr>
              <a:t>aspx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que propagar erros?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Nem sempre é possível tratar o erro no ponto aonde ele é detectado e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Formas de propagação do 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Retornar código de erro</a:t>
            </a:r>
          </a:p>
          <a:p>
            <a:r>
              <a:rPr lang="pt-BR" dirty="0" smtClean="0"/>
              <a:t>Sim ou não + “</a:t>
            </a:r>
            <a:r>
              <a:rPr lang="pt-BR" dirty="0" err="1" smtClean="0"/>
              <a:t>GetLastError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Retornar valor inválido</a:t>
            </a:r>
          </a:p>
          <a:p>
            <a:r>
              <a:rPr lang="pt-BR" b="1" dirty="0" smtClean="0"/>
              <a:t>Exceções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 para exceções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modifica assinatura da função</a:t>
            </a:r>
          </a:p>
          <a:p>
            <a:r>
              <a:rPr lang="pt-BR" dirty="0" smtClean="0"/>
              <a:t>Propagação automática</a:t>
            </a:r>
          </a:p>
          <a:p>
            <a:r>
              <a:rPr lang="pt-BR" dirty="0" smtClean="0"/>
              <a:t>Impossível ignorar o erro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339" y="2700073"/>
            <a:ext cx="7957264" cy="864023"/>
          </a:xfrm>
        </p:spPr>
        <p:txBody>
          <a:bodyPr>
            <a:normAutofit/>
          </a:bodyPr>
          <a:lstStyle/>
          <a:p>
            <a:pPr algn="ctr"/>
            <a:r>
              <a:rPr lang="pt-BR" dirty="0" smtClean="0"/>
              <a:t>Mecanismo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1600</TotalTime>
  <Words>1227</Words>
  <Application>Microsoft Office PowerPoint</Application>
  <PresentationFormat>Custom</PresentationFormat>
  <Paragraphs>343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Metro</vt:lpstr>
      <vt:lpstr>C++ exceptions</vt:lpstr>
      <vt:lpstr>Agenda</vt:lpstr>
      <vt:lpstr>Objetivos</vt:lpstr>
      <vt:lpstr>Visão geral</vt:lpstr>
      <vt:lpstr>Por que tratamos erros?</vt:lpstr>
      <vt:lpstr>Por que propagar erros?</vt:lpstr>
      <vt:lpstr>Formas de propagação do erro</vt:lpstr>
      <vt:lpstr>Motivação para exceções</vt:lpstr>
      <vt:lpstr>Mecanismo</vt:lpstr>
      <vt:lpstr>Mecanismo</vt:lpstr>
      <vt:lpstr>Características</vt:lpstr>
      <vt:lpstr>Detalhes do catch</vt:lpstr>
      <vt:lpstr>Esquecimento do catch?</vt:lpstr>
      <vt:lpstr>Re-lançar uma exceção</vt:lpstr>
      <vt:lpstr>Stack unwinding</vt:lpstr>
      <vt:lpstr>Exceções em construtores</vt:lpstr>
      <vt:lpstr>Invariante no construtor</vt:lpstr>
      <vt:lpstr>Exceções em destrutores</vt:lpstr>
      <vt:lpstr>Exceções em destrutores</vt:lpstr>
      <vt:lpstr>Especificação de exceções</vt:lpstr>
      <vt:lpstr>Especificação de exceções</vt:lpstr>
      <vt:lpstr>Especificação de exceções</vt:lpstr>
      <vt:lpstr>Exceções do C++</vt:lpstr>
      <vt:lpstr>Exceções do C++</vt:lpstr>
      <vt:lpstr>O caso do new</vt:lpstr>
      <vt:lpstr>O caso do new nothrow</vt:lpstr>
      <vt:lpstr>Fronteira C – C++</vt:lpstr>
      <vt:lpstr>Fronteira C++ - thread</vt:lpstr>
      <vt:lpstr>O que lançar?</vt:lpstr>
      <vt:lpstr>Quando lançar uma exceção?</vt:lpstr>
      <vt:lpstr>Quando lançar uma exceção?</vt:lpstr>
      <vt:lpstr>Aonde colocar o catch?</vt:lpstr>
      <vt:lpstr>Como testar?</vt:lpstr>
      <vt:lpstr>Exception safety</vt:lpstr>
      <vt:lpstr>O que é Exception safety?</vt:lpstr>
      <vt:lpstr>Classificação das funções na presença de erros</vt:lpstr>
      <vt:lpstr>Garantia básica</vt:lpstr>
      <vt:lpstr>Garantia forte</vt:lpstr>
      <vt:lpstr>Garantia de não falhar</vt:lpstr>
      <vt:lpstr>Garantias na STL</vt:lpstr>
      <vt:lpstr>Técnicas para gerar funções exception safety</vt:lpstr>
      <vt:lpstr>Exemplo – Montar um vector em uma função com garantia forte.</vt:lpstr>
      <vt:lpstr>Exemplo: Fazer transferência de dono</vt:lpstr>
      <vt:lpstr>Exemplo – caso do construtor</vt:lpstr>
      <vt:lpstr>Estilo commit</vt:lpstr>
      <vt:lpstr>Discussão</vt:lpstr>
      <vt:lpstr>Comparações</vt:lpstr>
      <vt:lpstr>Comparação com código de retorno</vt:lpstr>
      <vt:lpstr>Comparação com código de retorno</vt:lpstr>
      <vt:lpstr>Cuidado ao misturar os dois estilos</vt:lpstr>
      <vt:lpstr>Quando usar um ou outro?</vt:lpstr>
      <vt:lpstr>Quando usar um ou outro?</vt:lpstr>
      <vt:lpstr>Como manter a clareza ao usar dois métodos de propagação?</vt:lpstr>
      <vt:lpstr>Como manter a clareza ao usar dois métodos de propagação?</vt:lpstr>
      <vt:lpstr>Novidades para o C++ 0x</vt:lpstr>
      <vt:lpstr>Exceptions  e C++ 0x</vt:lpstr>
      <vt:lpstr>Exceptions  e C++ 0x</vt:lpstr>
      <vt:lpstr>Perguntas?</vt:lpstr>
      <vt:lpstr>Referências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Usando exceções no C++</dc:title>
  <dc:creator>Thiago</dc:creator>
  <cp:lastModifiedBy>thiago</cp:lastModifiedBy>
  <cp:revision>234</cp:revision>
  <dcterms:created xsi:type="dcterms:W3CDTF">2009-08-19T22:59:35Z</dcterms:created>
  <dcterms:modified xsi:type="dcterms:W3CDTF">2009-08-31T16:00:01Z</dcterms:modified>
</cp:coreProperties>
</file>