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EF5F5-349A-4640-9D3F-00CAA75A1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423F5-5F15-4D6D-85A6-9DA6BD89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D8D60-C0D9-491E-9C73-5F7CE62A0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08E5-9AE6-4904-8091-D348BC78A375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ADD38-1D0B-444F-BCB6-75DA0DF5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C34C-7EAB-4C57-B973-C2321D89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9C49-2BEB-42EC-A6DE-36212852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1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4BE9-9064-4F02-A1C3-666879098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E75AE-D655-454E-A667-6274F27B2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B2F2F-AE57-4575-B56B-4E1D8C599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08E5-9AE6-4904-8091-D348BC78A375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3165D-C6C8-4BF5-8973-6C375CC2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6D04-665D-4B7E-883B-1CB25AA8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9C49-2BEB-42EC-A6DE-36212852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0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95B4DF-0FD8-4A8F-B7BB-CB9A00268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3E344-859A-4255-A680-19AC4A22C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73CDC-6C62-4BEB-BB1E-00CB3968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08E5-9AE6-4904-8091-D348BC78A375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69228-3930-41A5-BAC1-7D98B06B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7389E-7D2C-42BA-91EC-316191C0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9C49-2BEB-42EC-A6DE-36212852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7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DB2C-2A3E-4B6A-8AFB-C513A0809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B72E5-EBCC-4E57-AB99-D5B642A30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73ED4-C193-4054-8EBB-4FD01B6F3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08E5-9AE6-4904-8091-D348BC78A375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5F0D4-C065-448A-8446-A8AC868D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4EFFF-6436-472B-9D82-E6582B8A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9C49-2BEB-42EC-A6DE-36212852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0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A19F-632F-4809-B2A6-5A71605D5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0088F-B084-47D4-AA44-19807BA9B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EABF4-72B3-428A-8301-8A84EC68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08E5-9AE6-4904-8091-D348BC78A375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00CD-50C9-4FF5-9D1E-C81E9637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5BD4C-DFEF-4343-BB73-7EC7F43C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9C49-2BEB-42EC-A6DE-36212852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8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E037-723B-4EEF-8CC6-7BB01F52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40AED-BC7F-4D7B-BE76-91139A388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5CFF2-20F0-4BCC-AE99-C47B99649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62C7D-5A19-4E67-AD1A-49D606BA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08E5-9AE6-4904-8091-D348BC78A375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F71C1-4B2B-4C00-9EB2-0089E25C4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79966-F999-47D8-9F9E-DB958DFC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9C49-2BEB-42EC-A6DE-36212852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2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C605-5890-4700-BCFA-A2BACBF5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5160A-DC0F-40F3-88DF-0E926F20C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32D32-D3C2-43FC-8598-40679A4BB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8D9B1-438B-4184-867D-D35F7814B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2B757-7DAC-400A-B23A-9D6B14589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A7364F-B869-4BC5-9145-EAA57937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08E5-9AE6-4904-8091-D348BC78A375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DAFA3B-D797-4EA5-9BC3-18DF25E4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EA2C-C2A0-46E4-A8F7-840C4706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9C49-2BEB-42EC-A6DE-36212852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2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5F7C-A584-46E9-A978-6EE271F1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59C60C-8343-4E42-8252-FEDB2BC2D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08E5-9AE6-4904-8091-D348BC78A375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A0DC1-DE1F-44B4-AEC0-8B05B143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117DF-8534-4CE9-B82F-835863BD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9C49-2BEB-42EC-A6DE-36212852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5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B4D21B-7CC1-4068-A7DC-8FEC980E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08E5-9AE6-4904-8091-D348BC78A375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3D8C1-E219-4EA4-8E8B-9949FD46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7A542-EB4C-4C35-A266-F3ABEC23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9C49-2BEB-42EC-A6DE-36212852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3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7807-D72B-41E2-8297-72A811DD7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0ED95-ADF8-48E4-8969-9EDF54D03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2B502-84EB-461E-8466-B98458AD2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C7840-88D9-4ED9-A707-527B4026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08E5-9AE6-4904-8091-D348BC78A375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7E502-8940-4D7A-A5C3-FC90B297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9AED1-B032-4261-87F6-B87A2CE29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9C49-2BEB-42EC-A6DE-36212852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8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D43E-76E2-414D-920A-83F59BE0F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C03B5-8813-4946-B48F-79D1B47BD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CF4DC-2B68-486B-A7F3-C2454A2CE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66FCD-CF3C-4EDA-A64E-6C5D1456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08E5-9AE6-4904-8091-D348BC78A375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E04AA-F87E-40EF-A79A-6044B59A8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B7895-DC73-437B-82F9-EED0E158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9C49-2BEB-42EC-A6DE-36212852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7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C9A522-FA6E-4FED-8995-59C197BF0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F1894-7685-46D0-87BC-88CAB98B9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4F569-7C55-41DD-8485-56DC8D4C3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D08E5-9AE6-4904-8091-D348BC78A375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B7261-B116-4445-9D2C-8CE96FEF6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7C9A7-B6CD-4957-BF85-275FB91E2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D9C49-2BEB-42EC-A6DE-36212852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0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7051-4477-462E-8C22-F2D2A7E0C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Pptx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13E3F-297B-452A-B4A3-47BDE92E5F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2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Pptx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</dc:title>
  <dc:creator>AndrewPiper</dc:creator>
  <cp:lastModifiedBy>AndrewPiper</cp:lastModifiedBy>
  <cp:revision>1</cp:revision>
  <dcterms:created xsi:type="dcterms:W3CDTF">2017-08-15T19:17:51Z</dcterms:created>
  <dcterms:modified xsi:type="dcterms:W3CDTF">2017-08-15T19:18:12Z</dcterms:modified>
</cp:coreProperties>
</file>