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2.jpg" ContentType="image/pn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75" r:id="rId11"/>
    <p:sldId id="283" r:id="rId12"/>
    <p:sldId id="285" r:id="rId13"/>
    <p:sldId id="284" r:id="rId14"/>
    <p:sldId id="287" r:id="rId15"/>
    <p:sldId id="260" r:id="rId16"/>
    <p:sldId id="277" r:id="rId17"/>
    <p:sldId id="278" r:id="rId18"/>
    <p:sldId id="279" r:id="rId19"/>
    <p:sldId id="263" r:id="rId20"/>
    <p:sldId id="272" r:id="rId21"/>
    <p:sldId id="276" r:id="rId22"/>
    <p:sldId id="280" r:id="rId23"/>
    <p:sldId id="28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5274" autoAdjust="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72011894429948E-2"/>
          <c:y val="0.11446112153054167"/>
          <c:w val="0.42363243392652772"/>
          <c:h val="0.88553887846945833"/>
        </c:manualLayout>
      </c:layout>
      <c:doughnut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Você tem interesse em fazer uma faculdade ou curso?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</c:spPr>
            <c:extLst>
              <c:ext xmlns:c16="http://schemas.microsoft.com/office/drawing/2014/chart" uri="{C3380CC4-5D6E-409C-BE32-E72D297353CC}">
                <c16:uniqueId val="{00000001-977D-4FAC-9627-B90E4CF48F78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977D-4FAC-9627-B90E4CF48F78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977D-4FAC-9627-B90E4CF48F78}"/>
              </c:ext>
            </c:extLst>
          </c:dPt>
          <c:dLbls>
            <c:dLbl>
              <c:idx val="2"/>
              <c:layout>
                <c:manualLayout>
                  <c:x val="0"/>
                  <c:y val="-4.389544036977238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77D-4FAC-9627-B90E4CF48F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>
                    <a:latin typeface="Arial" pitchFamily="34" charset="0"/>
                    <a:cs typeface="Arial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Plan1!$A$2:$A$4</c:f>
              <c:strCache>
                <c:ptCount val="3"/>
                <c:pt idx="0">
                  <c:v>Sim</c:v>
                </c:pt>
                <c:pt idx="1">
                  <c:v>Talvez</c:v>
                </c:pt>
                <c:pt idx="2">
                  <c:v>Não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131</c:v>
                </c:pt>
                <c:pt idx="1">
                  <c:v>22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7D-4FAC-9627-B90E4CF48F7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7617028894835558"/>
          <c:y val="0.31452999298659245"/>
          <c:w val="0.20510180156219379"/>
          <c:h val="0.3097754800070095"/>
        </c:manualLayout>
      </c:layout>
      <c:overlay val="0"/>
      <c:txPr>
        <a:bodyPr/>
        <a:lstStyle/>
        <a:p>
          <a:pPr>
            <a:defRPr sz="2400" b="0">
              <a:latin typeface="Arial" pitchFamily="34" charset="0"/>
              <a:cs typeface="Arial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91879771870114"/>
          <c:y val="0.29427157590506697"/>
          <c:w val="0.5103928781400856"/>
          <c:h val="0.7057284240949333"/>
        </c:manualLayout>
      </c:layout>
      <c:doughnut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2. Usaria um site que tivesse um teste vocacional para auxiliar o usuário?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</c:spPr>
            <c:extLst>
              <c:ext xmlns:c16="http://schemas.microsoft.com/office/drawing/2014/chart" uri="{C3380CC4-5D6E-409C-BE32-E72D297353CC}">
                <c16:uniqueId val="{00000001-C50F-4E55-90E3-C67E6EF4B324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50F-4E55-90E3-C67E6EF4B32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C50F-4E55-90E3-C67E6EF4B324}"/>
              </c:ext>
            </c:extLst>
          </c:dPt>
          <c:dLbls>
            <c:dLbl>
              <c:idx val="1"/>
              <c:layout>
                <c:manualLayout>
                  <c:x val="-6.349161910627797E-3"/>
                  <c:y val="-6.584316055465863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0F-4E55-90E3-C67E6EF4B324}"/>
                </c:ext>
              </c:extLst>
            </c:dLbl>
            <c:dLbl>
              <c:idx val="2"/>
              <c:layout>
                <c:manualLayout>
                  <c:x val="-4.7618714329708475E-3"/>
                  <c:y val="-3.072680825884069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0F-4E55-90E3-C67E6EF4B3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>
                    <a:latin typeface="Arial" pitchFamily="34" charset="0"/>
                    <a:cs typeface="Arial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Plan1!$A$2:$A$4</c:f>
              <c:strCache>
                <c:ptCount val="3"/>
                <c:pt idx="0">
                  <c:v>Sim</c:v>
                </c:pt>
                <c:pt idx="1">
                  <c:v>Talvez</c:v>
                </c:pt>
                <c:pt idx="2">
                  <c:v>Não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126</c:v>
                </c:pt>
                <c:pt idx="1">
                  <c:v>28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0F-4E55-90E3-C67E6EF4B32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78118522541792546"/>
          <c:y val="0.40948522486657241"/>
          <c:w val="0.20510180156219382"/>
          <c:h val="0.30977548000700955"/>
        </c:manualLayout>
      </c:layout>
      <c:overlay val="0"/>
      <c:txPr>
        <a:bodyPr/>
        <a:lstStyle/>
        <a:p>
          <a:pPr>
            <a:defRPr sz="2400" b="0">
              <a:latin typeface="Arial" pitchFamily="34" charset="0"/>
              <a:cs typeface="Arial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4002378641001"/>
          <c:y val="0.1758393027474891"/>
          <c:w val="0.32083783010898548"/>
          <c:h val="0.70210901871646225"/>
        </c:manualLayout>
      </c:layout>
      <c:doughnut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3. Você gostaria de um site que mostre as faculdades ou cursos mais próximos?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</c:spPr>
            <c:extLst>
              <c:ext xmlns:c16="http://schemas.microsoft.com/office/drawing/2014/chart" uri="{C3380CC4-5D6E-409C-BE32-E72D297353CC}">
                <c16:uniqueId val="{00000001-3011-4425-B49E-6B641651C4CA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011-4425-B49E-6B641651C4C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3011-4425-B49E-6B641651C4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>
                    <a:latin typeface="Arial" pitchFamily="34" charset="0"/>
                    <a:cs typeface="Arial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Plan1!$A$2:$A$4</c:f>
              <c:strCache>
                <c:ptCount val="3"/>
                <c:pt idx="0">
                  <c:v>Sim</c:v>
                </c:pt>
                <c:pt idx="1">
                  <c:v>Talvez</c:v>
                </c:pt>
                <c:pt idx="2">
                  <c:v>Não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141</c:v>
                </c:pt>
                <c:pt idx="1">
                  <c:v>9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11-4425-B49E-6B641651C4C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73975551418826302"/>
          <c:y val="0.2847626035207857"/>
          <c:w val="0.20510180156219388"/>
          <c:h val="0.30977548000700961"/>
        </c:manualLayout>
      </c:layout>
      <c:overlay val="0"/>
      <c:txPr>
        <a:bodyPr/>
        <a:lstStyle/>
        <a:p>
          <a:pPr>
            <a:defRPr sz="2400" b="0">
              <a:latin typeface="Arial" pitchFamily="34" charset="0"/>
              <a:cs typeface="Arial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24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67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1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8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8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03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97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41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8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19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1E2B-E754-49F0-AAF5-7F2DD84FA63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2767-E78F-4666-9E3C-20181D03E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35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88336" y="1318904"/>
            <a:ext cx="11371295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ESTADUAL DE EDUCAÇÃO TECNOLÓGICA PAULA SOUZA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ESCOLA TÉCNICA ESTADUAL DE PRAIA GRANDE -  EXTENSÃO BALNEÁRIO MARACANÃ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 de Informática para Internet 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80152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28432" y="3326131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83" y="271856"/>
            <a:ext cx="6261721" cy="104704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74962A-C51D-4791-AFD6-C16BE06EF4AD}"/>
              </a:ext>
            </a:extLst>
          </p:cNvPr>
          <p:cNvSpPr txBox="1"/>
          <p:nvPr/>
        </p:nvSpPr>
        <p:spPr>
          <a:xfrm>
            <a:off x="3982990" y="5062392"/>
            <a:ext cx="459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 Orientador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Marcelo Viana de Oliveira Jr.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502FA3D-FFB4-4B1C-8398-C8B8623C7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46" y="2889459"/>
            <a:ext cx="5123274" cy="17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9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8005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PERTINÊNCIA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A036DA-4450-419A-B3BF-4B97988A7141}"/>
              </a:ext>
            </a:extLst>
          </p:cNvPr>
          <p:cNvSpPr txBox="1"/>
          <p:nvPr/>
        </p:nvSpPr>
        <p:spPr>
          <a:xfrm>
            <a:off x="5979762" y="2303348"/>
            <a:ext cx="5645333" cy="131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Aceitação do público alvo;</a:t>
            </a:r>
          </a:p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Fácil navegabilidade.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1FE540-FDA7-4E96-965F-767DFE2A8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4" y="1891628"/>
            <a:ext cx="5181435" cy="34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1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8005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RELEVÂNCIA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A036DA-4450-419A-B3BF-4B97988A7141}"/>
              </a:ext>
            </a:extLst>
          </p:cNvPr>
          <p:cNvSpPr txBox="1"/>
          <p:nvPr/>
        </p:nvSpPr>
        <p:spPr>
          <a:xfrm>
            <a:off x="5979762" y="2355283"/>
            <a:ext cx="5645333" cy="194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Auxiliar o usuário em uma pesquisa específica;</a:t>
            </a:r>
          </a:p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Orientações vocacionais</a:t>
            </a:r>
            <a:r>
              <a:rPr lang="pt-BR" sz="2800" dirty="0"/>
              <a:t>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89D9291-A60D-43FA-ADD1-BFA7661D3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5" y="1915996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800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ESTUDO DE CENÁRIO DA ÁREA PROFISSIONAL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A036DA-4450-419A-B3BF-4B97988A7141}"/>
              </a:ext>
            </a:extLst>
          </p:cNvPr>
          <p:cNvSpPr txBox="1"/>
          <p:nvPr/>
        </p:nvSpPr>
        <p:spPr>
          <a:xfrm>
            <a:off x="5200649" y="2602750"/>
            <a:ext cx="564533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Macrorregiões;</a:t>
            </a:r>
          </a:p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Microrregiões.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305AC5-A5CF-433B-B219-F5878426CA5C}"/>
              </a:ext>
            </a:extLst>
          </p:cNvPr>
          <p:cNvSpPr/>
          <p:nvPr/>
        </p:nvSpPr>
        <p:spPr>
          <a:xfrm>
            <a:off x="1425016" y="2822488"/>
            <a:ext cx="31335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</a:p>
          <a:p>
            <a:pPr algn="ctr"/>
            <a:r>
              <a:rPr lang="pt-BR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Setor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610C43-7D45-4FC8-93C1-383AB188973B}"/>
              </a:ext>
            </a:extLst>
          </p:cNvPr>
          <p:cNvSpPr/>
          <p:nvPr/>
        </p:nvSpPr>
        <p:spPr>
          <a:xfrm>
            <a:off x="1576106" y="4716171"/>
            <a:ext cx="28954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</a:t>
            </a:r>
          </a:p>
          <a:p>
            <a:pPr algn="ctr"/>
            <a:r>
              <a:rPr lang="pt-BR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Vida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7674FC-202D-4F27-BF5B-7FB19ABE43D3}"/>
              </a:ext>
            </a:extLst>
          </p:cNvPr>
          <p:cNvSpPr txBox="1"/>
          <p:nvPr/>
        </p:nvSpPr>
        <p:spPr>
          <a:xfrm>
            <a:off x="5081777" y="4731751"/>
            <a:ext cx="564533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Renovação da área.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021207-D88A-44AD-944E-EF4BA767AB46}"/>
              </a:ext>
            </a:extLst>
          </p:cNvPr>
          <p:cNvSpPr/>
          <p:nvPr/>
        </p:nvSpPr>
        <p:spPr>
          <a:xfrm>
            <a:off x="4740830" y="2661010"/>
            <a:ext cx="114300" cy="14001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177D6D4-0CF1-4EA2-A3B5-AD31A6541AC9}"/>
              </a:ext>
            </a:extLst>
          </p:cNvPr>
          <p:cNvSpPr/>
          <p:nvPr/>
        </p:nvSpPr>
        <p:spPr>
          <a:xfrm>
            <a:off x="4740830" y="4595945"/>
            <a:ext cx="114300" cy="14001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7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94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ESTUDO DE CENÁRIO DA ÁREA PROFISSIONAL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A036DA-4450-419A-B3BF-4B97988A7141}"/>
              </a:ext>
            </a:extLst>
          </p:cNvPr>
          <p:cNvSpPr txBox="1"/>
          <p:nvPr/>
        </p:nvSpPr>
        <p:spPr>
          <a:xfrm>
            <a:off x="5269718" y="2553592"/>
            <a:ext cx="6007882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Alta demanda de visualizações ;</a:t>
            </a:r>
          </a:p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Crescimento da área;</a:t>
            </a:r>
          </a:p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Satisfação do usuário;</a:t>
            </a:r>
          </a:p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Valorização do site.</a:t>
            </a:r>
          </a:p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305AC5-A5CF-433B-B219-F5878426CA5C}"/>
              </a:ext>
            </a:extLst>
          </p:cNvPr>
          <p:cNvSpPr/>
          <p:nvPr/>
        </p:nvSpPr>
        <p:spPr>
          <a:xfrm>
            <a:off x="724066" y="2947598"/>
            <a:ext cx="4224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Avanços tecnológicos e futuras demandas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021207-D88A-44AD-944E-EF4BA767AB46}"/>
              </a:ext>
            </a:extLst>
          </p:cNvPr>
          <p:cNvSpPr/>
          <p:nvPr/>
        </p:nvSpPr>
        <p:spPr>
          <a:xfrm>
            <a:off x="4896297" y="2725041"/>
            <a:ext cx="104775" cy="2523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9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57712" y="679514"/>
            <a:ext cx="10952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QUESTÕES ORIENTADORAS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1BFCC5-6039-4725-8576-D70091170A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D54388-AD1F-43F9-A316-ADF24FA3AA80}"/>
              </a:ext>
            </a:extLst>
          </p:cNvPr>
          <p:cNvSpPr txBox="1"/>
          <p:nvPr/>
        </p:nvSpPr>
        <p:spPr>
          <a:xfrm>
            <a:off x="1288346" y="2276842"/>
            <a:ext cx="3640595" cy="8309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o site pode ajudar o usuário 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E804430-2AB4-49CD-B1F3-2BF6F469B8FF}"/>
              </a:ext>
            </a:extLst>
          </p:cNvPr>
          <p:cNvSpPr txBox="1"/>
          <p:nvPr/>
        </p:nvSpPr>
        <p:spPr>
          <a:xfrm>
            <a:off x="7934089" y="2274500"/>
            <a:ext cx="4019547" cy="8309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algo parecido ou similar?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5B9ACC-48ED-4ACC-92E7-350955C54EAC}"/>
              </a:ext>
            </a:extLst>
          </p:cNvPr>
          <p:cNvSpPr txBox="1"/>
          <p:nvPr/>
        </p:nvSpPr>
        <p:spPr>
          <a:xfrm>
            <a:off x="7934089" y="4524162"/>
            <a:ext cx="4019547" cy="8309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existe,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qual o diferencial 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6D32DE-C7CE-4C1A-BFF0-C32E021785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3" y="679513"/>
            <a:ext cx="1661994" cy="83099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DCC585-B431-4580-80D8-D1AB3F5E8CE1}"/>
              </a:ext>
            </a:extLst>
          </p:cNvPr>
          <p:cNvSpPr txBox="1"/>
          <p:nvPr/>
        </p:nvSpPr>
        <p:spPr>
          <a:xfrm>
            <a:off x="1288346" y="4082205"/>
            <a:ext cx="4185348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tudo,  o projeto teria uma aprovação do público específico ? 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7A1B316B-4F8C-4984-9B17-E6D945614E22}"/>
              </a:ext>
            </a:extLst>
          </p:cNvPr>
          <p:cNvSpPr/>
          <p:nvPr/>
        </p:nvSpPr>
        <p:spPr>
          <a:xfrm>
            <a:off x="5902119" y="2347126"/>
            <a:ext cx="1114400" cy="7583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A3440D22-140E-44DD-9967-42AF2A64602D}"/>
              </a:ext>
            </a:extLst>
          </p:cNvPr>
          <p:cNvSpPr/>
          <p:nvPr/>
        </p:nvSpPr>
        <p:spPr>
          <a:xfrm rot="10800000">
            <a:off x="5961261" y="4524162"/>
            <a:ext cx="1114400" cy="7583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DEA7439B-D25D-4163-8FB3-5A33B07B8FEB}"/>
              </a:ext>
            </a:extLst>
          </p:cNvPr>
          <p:cNvSpPr/>
          <p:nvPr/>
        </p:nvSpPr>
        <p:spPr>
          <a:xfrm rot="5400000">
            <a:off x="9564913" y="3429000"/>
            <a:ext cx="898513" cy="758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44608" y="690091"/>
            <a:ext cx="7652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PESQUISA DE CAMPO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27871" y="3326131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757986" y="2131680"/>
            <a:ext cx="686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B0F0"/>
              </a:buClr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Foram realizadas duas pesquisas de campo pela plataforma do </a:t>
            </a:r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Forms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onde alcançou mais de </a:t>
            </a:r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trezentas respostas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5" y="2408141"/>
            <a:ext cx="3471268" cy="34712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B9CCB5-7A48-45E2-AEEA-BFD805C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F315F51-9CF1-4946-BAF9-9794A86CA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" y="179542"/>
            <a:ext cx="1620077" cy="187895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2B8D24-8115-45BF-A88B-A260EBB25FC5}"/>
              </a:ext>
            </a:extLst>
          </p:cNvPr>
          <p:cNvSpPr txBox="1"/>
          <p:nvPr/>
        </p:nvSpPr>
        <p:spPr>
          <a:xfrm>
            <a:off x="4757986" y="3737811"/>
            <a:ext cx="605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-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Formulário disponível entre os dias </a:t>
            </a:r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19/06/2018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á </a:t>
            </a:r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24/06/2018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F50741-BD87-454C-8B4D-855FF674C7A6}"/>
              </a:ext>
            </a:extLst>
          </p:cNvPr>
          <p:cNvSpPr txBox="1"/>
          <p:nvPr/>
        </p:nvSpPr>
        <p:spPr>
          <a:xfrm>
            <a:off x="4797759" y="4736210"/>
            <a:ext cx="652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-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Formulário disponível entre os dias </a:t>
            </a:r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25/10/2018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á </a:t>
            </a:r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29/10/2018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603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44608" y="690091"/>
            <a:ext cx="7652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PESQUISA DE CAMPO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27871" y="3326131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B9CCB5-7A48-45E2-AEEA-BFD805C37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F315F51-9CF1-4946-BAF9-9794A86CA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" y="179542"/>
            <a:ext cx="1620077" cy="1878956"/>
          </a:xfrm>
          <a:prstGeom prst="rect">
            <a:avLst/>
          </a:prstGeo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3B55833C-C101-4D80-96F3-CA62513F1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4809"/>
              </p:ext>
            </p:extLst>
          </p:nvPr>
        </p:nvGraphicFramePr>
        <p:xfrm>
          <a:off x="1924049" y="2595908"/>
          <a:ext cx="8803061" cy="3725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573973B4-4D72-4C1A-8859-8EBA10DA5679}"/>
              </a:ext>
            </a:extLst>
          </p:cNvPr>
          <p:cNvSpPr/>
          <p:nvPr/>
        </p:nvSpPr>
        <p:spPr>
          <a:xfrm>
            <a:off x="2294997" y="2058498"/>
            <a:ext cx="8308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cs typeface="Arial" pitchFamily="34" charset="0"/>
              </a:rPr>
              <a:t>1. </a:t>
            </a:r>
            <a:r>
              <a:rPr lang="pt-BR" sz="2400" dirty="0">
                <a:latin typeface="Arial" panose="020B0604020202020204" pitchFamily="34" charset="0"/>
                <a:cs typeface="Arial" pitchFamily="34" charset="0"/>
              </a:rPr>
              <a:t>Você tem interesse em fazer uma faculdade ou curso?</a:t>
            </a:r>
          </a:p>
        </p:txBody>
      </p:sp>
      <p:sp>
        <p:nvSpPr>
          <p:cNvPr id="13" name="CaixaDeTexto 1">
            <a:extLst>
              <a:ext uri="{FF2B5EF4-FFF2-40B4-BE49-F238E27FC236}">
                <a16:creationId xmlns:a16="http://schemas.microsoft.com/office/drawing/2014/main" id="{AB59BD35-C486-417B-948B-661286B5B29E}"/>
              </a:ext>
            </a:extLst>
          </p:cNvPr>
          <p:cNvSpPr txBox="1"/>
          <p:nvPr/>
        </p:nvSpPr>
        <p:spPr>
          <a:xfrm>
            <a:off x="9600609" y="5230572"/>
            <a:ext cx="1498620" cy="36148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050" i="1" dirty="0">
                <a:latin typeface="Arial" panose="020B0604020202020204" pitchFamily="34" charset="0"/>
                <a:cs typeface="Arial" panose="020B0604020202020204" pitchFamily="34" charset="0"/>
              </a:rPr>
              <a:t>Fonte : Google Forms</a:t>
            </a:r>
          </a:p>
        </p:txBody>
      </p:sp>
    </p:spTree>
    <p:extLst>
      <p:ext uri="{BB962C8B-B14F-4D97-AF65-F5344CB8AC3E}">
        <p14:creationId xmlns:p14="http://schemas.microsoft.com/office/powerpoint/2010/main" val="24261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44608" y="690091"/>
            <a:ext cx="7652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PESQUISA DE CAMPO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27871" y="3326131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B9CCB5-7A48-45E2-AEEA-BFD805C37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F315F51-9CF1-4946-BAF9-9794A86CA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" y="179542"/>
            <a:ext cx="1620077" cy="1878956"/>
          </a:xfrm>
          <a:prstGeom prst="rect">
            <a:avLst/>
          </a:prstGeo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7A3C4988-BBF5-4A1A-BA46-8754E9FBC0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778319"/>
              </p:ext>
            </p:extLst>
          </p:nvPr>
        </p:nvGraphicFramePr>
        <p:xfrm>
          <a:off x="1631238" y="1817796"/>
          <a:ext cx="8929525" cy="4350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C57BE45-A41E-42C7-9170-1E73DE5EF745}"/>
              </a:ext>
            </a:extLst>
          </p:cNvPr>
          <p:cNvSpPr txBox="1"/>
          <p:nvPr/>
        </p:nvSpPr>
        <p:spPr>
          <a:xfrm>
            <a:off x="2236918" y="2013175"/>
            <a:ext cx="9080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Usaria um site que tivesse um teste vocacional para auxiliar o usuário?</a:t>
            </a:r>
          </a:p>
          <a:p>
            <a:endParaRPr lang="pt-BR" dirty="0"/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CFEF0350-49E1-43E8-9190-46C78CD0669E}"/>
              </a:ext>
            </a:extLst>
          </p:cNvPr>
          <p:cNvSpPr txBox="1"/>
          <p:nvPr/>
        </p:nvSpPr>
        <p:spPr>
          <a:xfrm>
            <a:off x="9782900" y="5101036"/>
            <a:ext cx="1498620" cy="31312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050" i="1" dirty="0">
                <a:latin typeface="Arial" panose="020B0604020202020204" pitchFamily="34" charset="0"/>
                <a:cs typeface="Arial" panose="020B0604020202020204" pitchFamily="34" charset="0"/>
              </a:rPr>
              <a:t>Fonte : Google Forms</a:t>
            </a:r>
          </a:p>
        </p:txBody>
      </p:sp>
    </p:spTree>
    <p:extLst>
      <p:ext uri="{BB962C8B-B14F-4D97-AF65-F5344CB8AC3E}">
        <p14:creationId xmlns:p14="http://schemas.microsoft.com/office/powerpoint/2010/main" val="37044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44608" y="690091"/>
            <a:ext cx="7652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PESQUISA DE CAMPO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27871" y="3326131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B9CCB5-7A48-45E2-AEEA-BFD805C37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F315F51-9CF1-4946-BAF9-9794A86CA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" y="179542"/>
            <a:ext cx="1620077" cy="1878956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FC19F83-266C-41D6-B545-B63069C03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415949"/>
              </p:ext>
            </p:extLst>
          </p:nvPr>
        </p:nvGraphicFramePr>
        <p:xfrm>
          <a:off x="2198042" y="2507798"/>
          <a:ext cx="9126910" cy="417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498446F7-9EDA-4C01-AB63-4111A4A58636}"/>
              </a:ext>
            </a:extLst>
          </p:cNvPr>
          <p:cNvSpPr txBox="1"/>
          <p:nvPr/>
        </p:nvSpPr>
        <p:spPr>
          <a:xfrm>
            <a:off x="2294997" y="2058498"/>
            <a:ext cx="9293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Você gostaria de um site que mostre as faculdades ou cursos mais próximos?</a:t>
            </a:r>
          </a:p>
          <a:p>
            <a:endParaRPr lang="pt-BR" dirty="0"/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6F93A5F4-D2BE-457F-9CB9-76AD25983E1A}"/>
              </a:ext>
            </a:extLst>
          </p:cNvPr>
          <p:cNvSpPr txBox="1"/>
          <p:nvPr/>
        </p:nvSpPr>
        <p:spPr>
          <a:xfrm>
            <a:off x="9778205" y="5184884"/>
            <a:ext cx="1498620" cy="31312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050" i="1" dirty="0">
                <a:latin typeface="Arial" panose="020B0604020202020204" pitchFamily="34" charset="0"/>
                <a:cs typeface="Arial" panose="020B0604020202020204" pitchFamily="34" charset="0"/>
              </a:rPr>
              <a:t>Fonte : Google Forms</a:t>
            </a:r>
          </a:p>
        </p:txBody>
      </p:sp>
    </p:spTree>
    <p:extLst>
      <p:ext uri="{BB962C8B-B14F-4D97-AF65-F5344CB8AC3E}">
        <p14:creationId xmlns:p14="http://schemas.microsoft.com/office/powerpoint/2010/main" val="28105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29137" y="725681"/>
            <a:ext cx="10952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 DE PESQUISA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3074" name="Picture 2" descr="Resultado de imagem para metodolog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1" y="240837"/>
            <a:ext cx="1800686" cy="180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1BFCC5-6039-4725-8576-D70091170A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39A181-9D9A-472C-BF7C-E6820211E5AB}"/>
              </a:ext>
            </a:extLst>
          </p:cNvPr>
          <p:cNvSpPr txBox="1"/>
          <p:nvPr/>
        </p:nvSpPr>
        <p:spPr>
          <a:xfrm>
            <a:off x="3332283" y="4622311"/>
            <a:ext cx="798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Estudo de cenário e questões orientadoras.</a:t>
            </a:r>
          </a:p>
        </p:txBody>
      </p:sp>
      <p:sp>
        <p:nvSpPr>
          <p:cNvPr id="19" name="Espaço Reservado para Texto 12">
            <a:extLst>
              <a:ext uri="{FF2B5EF4-FFF2-40B4-BE49-F238E27FC236}">
                <a16:creationId xmlns:a16="http://schemas.microsoft.com/office/drawing/2014/main" id="{DE571B12-F5D2-4463-8FA9-4D56B289A3C1}"/>
              </a:ext>
            </a:extLst>
          </p:cNvPr>
          <p:cNvSpPr txBox="1">
            <a:spLocks/>
          </p:cNvSpPr>
          <p:nvPr/>
        </p:nvSpPr>
        <p:spPr>
          <a:xfrm>
            <a:off x="837655" y="2522189"/>
            <a:ext cx="2353951" cy="1257709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DIRETA</a:t>
            </a:r>
          </a:p>
        </p:txBody>
      </p:sp>
      <p:sp>
        <p:nvSpPr>
          <p:cNvPr id="20" name="Espaço Reservado para Texto 12">
            <a:extLst>
              <a:ext uri="{FF2B5EF4-FFF2-40B4-BE49-F238E27FC236}">
                <a16:creationId xmlns:a16="http://schemas.microsoft.com/office/drawing/2014/main" id="{567702C5-A13D-450B-B689-6CF25360BEBA}"/>
              </a:ext>
            </a:extLst>
          </p:cNvPr>
          <p:cNvSpPr txBox="1">
            <a:spLocks/>
          </p:cNvSpPr>
          <p:nvPr/>
        </p:nvSpPr>
        <p:spPr>
          <a:xfrm>
            <a:off x="875284" y="4255067"/>
            <a:ext cx="2316323" cy="1257709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INDIRETA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CB7655-3BC4-491F-96DE-79F0F3925DA0}"/>
              </a:ext>
            </a:extLst>
          </p:cNvPr>
          <p:cNvSpPr txBox="1"/>
          <p:nvPr/>
        </p:nvSpPr>
        <p:spPr>
          <a:xfrm>
            <a:off x="3455375" y="2832090"/>
            <a:ext cx="626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Pesquisa de campo.</a:t>
            </a:r>
          </a:p>
        </p:txBody>
      </p:sp>
    </p:spTree>
    <p:extLst>
      <p:ext uri="{BB962C8B-B14F-4D97-AF65-F5344CB8AC3E}">
        <p14:creationId xmlns:p14="http://schemas.microsoft.com/office/powerpoint/2010/main" val="12961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64339" y="654654"/>
            <a:ext cx="8063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EQUIPE DE TRABALHO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94604" y="3280149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4579" y="3326126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7421" y="4753843"/>
            <a:ext cx="306971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Giovanni  Amorim 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Pastore de Mello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17 anos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90838" y="4816187"/>
            <a:ext cx="323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Luan Morais 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Nascimento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18 anos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58361" y="4764233"/>
            <a:ext cx="2649097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Thauan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Willian </a:t>
            </a:r>
          </a:p>
          <a:p>
            <a:pPr algn="ctr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Jardelino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da Silva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25 anos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708445" y="4753843"/>
            <a:ext cx="2320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Yuri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Hinuy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Mathias Correa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20 anos</a:t>
            </a:r>
          </a:p>
        </p:txBody>
      </p:sp>
      <p:pic>
        <p:nvPicPr>
          <p:cNvPr id="1026" name="Picture 2" descr="https://lh4.googleusercontent.com/TWXpBitL4SOBLzgi0i11h3gc9gz68cAuNRkm3WM9ZREqHu8ZBqiIr2SIaNYEk_gHZatAGxfpztbx8Bo_3ASEjK2ofj4AO9ma_tbruU663LFvT-8T-KMk44AvzLMtmg6rMsxAmFG-3rgbKFxh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33" y="2533108"/>
            <a:ext cx="1621132" cy="21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sApp Image 2018-06-22 at 19.45.0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30" y="2544096"/>
            <a:ext cx="1579707" cy="21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tecPG\AppData\Local\Microsoft\Windows\INetCache\Content.Word\Snapchat-14648903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281" y="2537155"/>
            <a:ext cx="1134617" cy="215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7898A9D-B687-411B-A02A-C871C84606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77614C-CED2-475D-AB62-E47BF93F40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5" y="446485"/>
            <a:ext cx="1247336" cy="124733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2288419-6C05-469B-8224-69A546C96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6962" y="2533108"/>
            <a:ext cx="1339992" cy="23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03766" y="3738170"/>
            <a:ext cx="74220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DEMONSTRAÇÃO </a:t>
            </a:r>
          </a:p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 SITE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641D004-D65F-4A31-A4AD-7E0002413227}"/>
              </a:ext>
            </a:extLst>
          </p:cNvPr>
          <p:cNvSpPr/>
          <p:nvPr/>
        </p:nvSpPr>
        <p:spPr>
          <a:xfrm rot="5400000" flipV="1">
            <a:off x="-2307982" y="2307982"/>
            <a:ext cx="6858003" cy="22420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8761218-0A72-4FD6-BDBC-1895947EC6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95DE7EE-BB13-4DF5-9860-A3BF79149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63" y="1180838"/>
            <a:ext cx="2231473" cy="2231473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3162048-1E0C-4DF3-8176-051BECB59FFA}"/>
              </a:ext>
            </a:extLst>
          </p:cNvPr>
          <p:cNvSpPr/>
          <p:nvPr/>
        </p:nvSpPr>
        <p:spPr>
          <a:xfrm rot="5400000" flipV="1">
            <a:off x="-1277327" y="3303067"/>
            <a:ext cx="6858001" cy="251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E78092F-1AC3-4EE6-B278-B1EB5F71BAD2}"/>
              </a:ext>
            </a:extLst>
          </p:cNvPr>
          <p:cNvSpPr/>
          <p:nvPr/>
        </p:nvSpPr>
        <p:spPr>
          <a:xfrm rot="5400000" flipV="1">
            <a:off x="-1752578" y="3303067"/>
            <a:ext cx="6858001" cy="251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8005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853C576-8804-4E01-98F0-CD68EE7D7418}"/>
              </a:ext>
            </a:extLst>
          </p:cNvPr>
          <p:cNvSpPr/>
          <p:nvPr/>
        </p:nvSpPr>
        <p:spPr>
          <a:xfrm>
            <a:off x="1324707" y="2160592"/>
            <a:ext cx="9542584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Como é um tema um pouco explorado o nosso web site tem todas as diretrizes para ser um projeto viável , porém com a elaboração um pouco trabalhosa . Acertando os últimos detalhes, a plataforma do projeto estará apta para o uso.</a:t>
            </a:r>
          </a:p>
        </p:txBody>
      </p:sp>
    </p:spTree>
    <p:extLst>
      <p:ext uri="{BB962C8B-B14F-4D97-AF65-F5344CB8AC3E}">
        <p14:creationId xmlns:p14="http://schemas.microsoft.com/office/powerpoint/2010/main" val="423146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87301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70D6A44-2603-40D7-B2D3-84C2AA38EE13}"/>
              </a:ext>
            </a:extLst>
          </p:cNvPr>
          <p:cNvSpPr/>
          <p:nvPr/>
        </p:nvSpPr>
        <p:spPr>
          <a:xfrm>
            <a:off x="832730" y="2186914"/>
            <a:ext cx="10667609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UNINOVE : </a:t>
            </a:r>
            <a:r>
              <a:rPr lang="pt-BR" sz="2400" spc="-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www.uninove.br </a:t>
            </a:r>
            <a:r>
              <a:rPr lang="pt-BR" sz="2400" spc="-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(Acesso em 05/06/2018 às 21h42)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EDUCA MAIS </a:t>
            </a:r>
            <a:r>
              <a:rPr lang="pt-BR" sz="2400" spc="-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BRASIL:</a:t>
            </a:r>
            <a:r>
              <a:rPr lang="pt-BR" sz="2400" spc="-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www.educamaisbrasil.com.br</a:t>
            </a:r>
            <a:r>
              <a:rPr lang="pt-BR" sz="2400" spc="-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(Acesso em 05/06/2018 às 23h23)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QUERO BOLSA : </a:t>
            </a:r>
            <a:r>
              <a:rPr lang="pt-BR" sz="2400" spc="-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www.querobolsa.com.br </a:t>
            </a:r>
            <a:r>
              <a:rPr lang="pt-BR" sz="2400" spc="-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(Acesso em 05/06/2018 às 22h15)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pt-BR" sz="2400" spc="-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-692612" y="692605"/>
            <a:ext cx="6858007" cy="54727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A248C3-C544-4438-954C-9EA59C941CE1}"/>
              </a:ext>
            </a:extLst>
          </p:cNvPr>
          <p:cNvSpPr/>
          <p:nvPr/>
        </p:nvSpPr>
        <p:spPr>
          <a:xfrm rot="16200000">
            <a:off x="1942669" y="3327886"/>
            <a:ext cx="6858001" cy="2022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8C60F1-DB7B-4791-B305-3F7D483279CB}"/>
              </a:ext>
            </a:extLst>
          </p:cNvPr>
          <p:cNvSpPr/>
          <p:nvPr/>
        </p:nvSpPr>
        <p:spPr>
          <a:xfrm rot="16200000">
            <a:off x="1530595" y="3327886"/>
            <a:ext cx="6858001" cy="2022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7EDED9-0248-40A2-B2A6-6796EC73E429}"/>
              </a:ext>
            </a:extLst>
          </p:cNvPr>
          <p:cNvSpPr txBox="1"/>
          <p:nvPr/>
        </p:nvSpPr>
        <p:spPr>
          <a:xfrm>
            <a:off x="68645" y="2485940"/>
            <a:ext cx="47898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AGRADECEMOS PELA ATENÇÃO.</a:t>
            </a:r>
          </a:p>
          <a:p>
            <a:pPr algn="ctr"/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BOA NOITE!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B8CB5E0-187C-43B2-8235-6A5F43DF1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31" y="2485940"/>
            <a:ext cx="5755220" cy="20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18219" y="568045"/>
            <a:ext cx="7801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TEMÁTICA DO PROJETO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377187" y="4761400"/>
            <a:ext cx="3829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Web site informativo sobre universidades.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609804" y="4176625"/>
            <a:ext cx="3363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Projeto WebLife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096000" y="2266454"/>
            <a:ext cx="5923587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Fonte informativa;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Procura de estudos.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124F1F0-2BE5-41F3-B52F-2F2B1637C0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AE39659-E8F2-4DB4-950D-7C6868F6A9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900348" y="1885415"/>
            <a:ext cx="3019995" cy="22992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DEEE46-2D82-4E3E-BB18-1E3AC0A1BB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8" y="232972"/>
            <a:ext cx="1368065" cy="13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499780"/>
            <a:ext cx="8005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PROBLEMATIZAÇÃO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27871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43124" y="2388505"/>
            <a:ext cx="7333685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Falta de conhecimento;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Desistência.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pic>
        <p:nvPicPr>
          <p:cNvPr id="1026" name="Picture 2" descr="Resultado de imagem para problematizaÃ§Ã£o">
            <a:extLst>
              <a:ext uri="{FF2B5EF4-FFF2-40B4-BE49-F238E27FC236}">
                <a16:creationId xmlns:a16="http://schemas.microsoft.com/office/drawing/2014/main" id="{C10ECCD6-D2CE-4A37-9A86-1E228723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74" y="207197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8005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HIPÓTESE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162F61-E37C-440C-9579-05F0B0877A7E}"/>
              </a:ext>
            </a:extLst>
          </p:cNvPr>
          <p:cNvSpPr txBox="1"/>
          <p:nvPr/>
        </p:nvSpPr>
        <p:spPr>
          <a:xfrm>
            <a:off x="6473728" y="2223047"/>
            <a:ext cx="6192324" cy="2678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Orientação vocacionais;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Teste de aptidão;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Localização do usuário;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Veículos de divulgação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49E65F3-6A4D-46D7-BD3E-A18D54B55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3" y="2207131"/>
            <a:ext cx="4905116" cy="34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8005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162F61-E37C-440C-9579-05F0B0877A7E}"/>
              </a:ext>
            </a:extLst>
          </p:cNvPr>
          <p:cNvSpPr txBox="1"/>
          <p:nvPr/>
        </p:nvSpPr>
        <p:spPr>
          <a:xfrm>
            <a:off x="5445028" y="2574739"/>
            <a:ext cx="6618443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Interesse dos jovens;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Poucos sites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691C041-CCB3-48CF-A95B-5D59C593F5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6" y="1695741"/>
            <a:ext cx="4118667" cy="47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8005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A8BF825-A8D5-443B-BAA2-60D8D31D4393}"/>
              </a:ext>
            </a:extLst>
          </p:cNvPr>
          <p:cNvSpPr txBox="1"/>
          <p:nvPr/>
        </p:nvSpPr>
        <p:spPr>
          <a:xfrm>
            <a:off x="5196310" y="2736501"/>
            <a:ext cx="6002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Desenvolver um web site informativo sobre as universidades da </a:t>
            </a:r>
            <a:r>
              <a:rPr lang="pt-BR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Baixada Santista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D86A583-E861-4913-BE9A-C69B7AA1E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25" y="2044603"/>
            <a:ext cx="3258311" cy="32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8005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79591" y="3280151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4A6EAC-7B5D-43CB-9010-72CC71D61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5" y="369870"/>
            <a:ext cx="1483362" cy="120443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A036DA-4450-419A-B3BF-4B97988A7141}"/>
              </a:ext>
            </a:extLst>
          </p:cNvPr>
          <p:cNvSpPr txBox="1"/>
          <p:nvPr/>
        </p:nvSpPr>
        <p:spPr>
          <a:xfrm>
            <a:off x="6603482" y="2448121"/>
            <a:ext cx="5046325" cy="196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Pesquisa avançada;</a:t>
            </a:r>
          </a:p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Orientação vocacional;</a:t>
            </a:r>
          </a:p>
          <a:p>
            <a:pPr marL="285750" indent="-285750" algn="just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Localização do usuário</a:t>
            </a:r>
            <a:r>
              <a:rPr lang="pt-BR" sz="2800" dirty="0"/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F7ACAF0-46B3-4450-B74C-6650C38F9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8" y="2047873"/>
            <a:ext cx="4681897" cy="39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5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93157" y="556590"/>
            <a:ext cx="8005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VIABILIDADE</a:t>
            </a:r>
          </a:p>
        </p:txBody>
      </p:sp>
      <p:sp>
        <p:nvSpPr>
          <p:cNvPr id="5" name="Retângulo 4"/>
          <p:cNvSpPr/>
          <p:nvPr/>
        </p:nvSpPr>
        <p:spPr>
          <a:xfrm rot="16200000">
            <a:off x="-3294643" y="3280152"/>
            <a:ext cx="6858001" cy="2976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 flipV="1">
            <a:off x="-3056924" y="3326130"/>
            <a:ext cx="6858001" cy="205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F4B0B-09F0-4EC5-8394-92FA04241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4"/>
          <a:stretch/>
        </p:blipFill>
        <p:spPr>
          <a:xfrm>
            <a:off x="10727110" y="5677162"/>
            <a:ext cx="1195684" cy="910313"/>
          </a:xfrm>
          <a:prstGeom prst="rect">
            <a:avLst/>
          </a:pr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F327187-E9B0-4646-9215-2A735203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70677"/>
            <a:ext cx="5157787" cy="465260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ECONÔMICA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A01370DB-27D0-45F9-BCAE-32A65FD58F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Tempo;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F0"/>
                </a:solidFill>
              </a:rPr>
              <a:t>Hospedagem =</a:t>
            </a:r>
            <a:r>
              <a:rPr lang="pt-BR" dirty="0"/>
              <a:t> R$7,19 por mês.</a:t>
            </a:r>
          </a:p>
          <a:p>
            <a:endParaRPr lang="pt-BR" dirty="0"/>
          </a:p>
        </p:txBody>
      </p:sp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2B4C79A2-3420-48DD-BF64-AD75479092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10" y="3860817"/>
            <a:ext cx="3503084" cy="2627313"/>
          </a:xfrm>
        </p:spPr>
      </p:pic>
      <p:sp>
        <p:nvSpPr>
          <p:cNvPr id="24" name="Espaço Reservado para Texto 12">
            <a:extLst>
              <a:ext uri="{FF2B5EF4-FFF2-40B4-BE49-F238E27FC236}">
                <a16:creationId xmlns:a16="http://schemas.microsoft.com/office/drawing/2014/main" id="{14610011-5E2D-4945-AD3E-7C32A504239A}"/>
              </a:ext>
            </a:extLst>
          </p:cNvPr>
          <p:cNvSpPr txBox="1">
            <a:spLocks/>
          </p:cNvSpPr>
          <p:nvPr/>
        </p:nvSpPr>
        <p:spPr>
          <a:xfrm>
            <a:off x="6362414" y="1853093"/>
            <a:ext cx="5157787" cy="46526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</a:t>
            </a:r>
          </a:p>
        </p:txBody>
      </p:sp>
      <p:sp>
        <p:nvSpPr>
          <p:cNvPr id="26" name="Espaço Reservado para Conteúdo 13">
            <a:extLst>
              <a:ext uri="{FF2B5EF4-FFF2-40B4-BE49-F238E27FC236}">
                <a16:creationId xmlns:a16="http://schemas.microsoft.com/office/drawing/2014/main" id="{C576EA6D-1C6B-497B-AAE4-173CECE3F41B}"/>
              </a:ext>
            </a:extLst>
          </p:cNvPr>
          <p:cNvSpPr txBox="1">
            <a:spLocks/>
          </p:cNvSpPr>
          <p:nvPr/>
        </p:nvSpPr>
        <p:spPr>
          <a:xfrm>
            <a:off x="6682497" y="2616822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Conhecimentos básicos;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Praticidade.</a:t>
            </a:r>
          </a:p>
          <a:p>
            <a:endParaRPr lang="pt-BR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6AD98F6E-3F10-43D3-9DC9-D86518B12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22" y="3781094"/>
            <a:ext cx="4480563" cy="252031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9D22C8D-1557-4C5B-9A3C-E232069411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9" y="241300"/>
            <a:ext cx="1723514" cy="13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485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EtecPG</dc:creator>
  <cp:lastModifiedBy>GIOVANNI AMORIM PASTORE DE MELLO</cp:lastModifiedBy>
  <cp:revision>49</cp:revision>
  <dcterms:created xsi:type="dcterms:W3CDTF">2018-11-08T21:51:32Z</dcterms:created>
  <dcterms:modified xsi:type="dcterms:W3CDTF">2018-11-16T20:39:39Z</dcterms:modified>
</cp:coreProperties>
</file>