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2" r:id="rId3"/>
    <p:sldMasterId id="2147483666" r:id="rId4"/>
  </p:sldMasterIdLst>
  <p:notesMasterIdLst>
    <p:notesMasterId r:id="rId69"/>
  </p:notesMasterIdLst>
  <p:handoutMasterIdLst>
    <p:handoutMasterId r:id="rId70"/>
  </p:handoutMasterIdLst>
  <p:sldIdLst>
    <p:sldId id="265" r:id="rId5"/>
    <p:sldId id="331" r:id="rId6"/>
    <p:sldId id="334" r:id="rId7"/>
    <p:sldId id="332" r:id="rId8"/>
    <p:sldId id="333" r:id="rId9"/>
    <p:sldId id="335" r:id="rId10"/>
    <p:sldId id="336" r:id="rId11"/>
    <p:sldId id="337" r:id="rId12"/>
    <p:sldId id="338" r:id="rId13"/>
    <p:sldId id="344" r:id="rId14"/>
    <p:sldId id="339" r:id="rId15"/>
    <p:sldId id="340" r:id="rId16"/>
    <p:sldId id="341" r:id="rId17"/>
    <p:sldId id="342" r:id="rId18"/>
    <p:sldId id="343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3" r:id="rId35"/>
    <p:sldId id="360" r:id="rId36"/>
    <p:sldId id="361" r:id="rId37"/>
    <p:sldId id="362" r:id="rId38"/>
    <p:sldId id="364" r:id="rId39"/>
    <p:sldId id="365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94" r:id="rId57"/>
    <p:sldId id="384" r:id="rId58"/>
    <p:sldId id="383" r:id="rId59"/>
    <p:sldId id="385" r:id="rId60"/>
    <p:sldId id="386" r:id="rId61"/>
    <p:sldId id="387" r:id="rId62"/>
    <p:sldId id="388" r:id="rId63"/>
    <p:sldId id="395" r:id="rId64"/>
    <p:sldId id="390" r:id="rId65"/>
    <p:sldId id="391" r:id="rId66"/>
    <p:sldId id="392" r:id="rId67"/>
    <p:sldId id="393" r:id="rId6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 autoAdjust="0"/>
    <p:restoredTop sz="84226" autoAdjust="0"/>
  </p:normalViewPr>
  <p:slideViewPr>
    <p:cSldViewPr>
      <p:cViewPr varScale="1">
        <p:scale>
          <a:sx n="97" d="100"/>
          <a:sy n="97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handoutMaster" Target="handoutMasters/handoutMaster1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8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-Coding-Boot-Camp-at-UT-Austin/04-16-Class-Content/tree/master/0419-tth-class-content" TargetMode="External"/><Relationship Id="rId4" Type="http://schemas.openxmlformats.org/officeDocument/2006/relationships/hyperlink" Target="https://codingbootcamp.hosted.panopto.com/Panopto/Pages/Viewer.aspx?id=a914c003-352a-046d-e0c2-364a17a1f2a0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w3schools.com/tags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jpeg"/><Relationship Id="rId3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he-Coding-Boot-Camp-at-UT-Austin/04-16-Class-Content/tree/master/homework-assignments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Git’n</a:t>
            </a:r>
            <a:r>
              <a:rPr lang="en-US" i="1" dirty="0" smtClean="0"/>
              <a:t> Pro with HTML/CSS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April 21,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Coding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country (or planet).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are often made up of hundreds or thousands of files.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" y="4724400"/>
            <a:ext cx="880474" cy="15864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3175" y="5074930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AlicezzzSite.com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" y="4724400"/>
            <a:ext cx="880474" cy="15864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2351" y="5325404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Alice’s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" y="4724400"/>
            <a:ext cx="880474" cy="15864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Group Project – Tragedy #1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" y="4724400"/>
            <a:ext cx="880474" cy="15864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" y="4724400"/>
            <a:ext cx="880474" cy="15864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 – Tragedy #2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6" y="4724400"/>
            <a:ext cx="880474" cy="15864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6" y="4724400"/>
            <a:ext cx="880474" cy="1586440"/>
          </a:xfrm>
          <a:prstGeom prst="rect">
            <a:avLst/>
          </a:prstGeom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21016" y="5180654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Version Control: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Offers a set of commands and an organizational structure for managing code when multiple developers work simultaneously.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Major Benefits come from using Git: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Code Conflict Resolution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" y="4724400"/>
            <a:ext cx="880474" cy="15864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98052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Group Project – Tragedy #1 (Revisited)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" y="4724400"/>
            <a:ext cx="880474" cy="15864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04800" y="98052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779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Alic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e’s 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Prince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Group Project – Tragedy 2 (Revisited)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" y="4724400"/>
            <a:ext cx="880474" cy="158644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 (bad) code deletions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The Group Project </a:t>
            </a:r>
            <a:r>
              <a:rPr lang="en-US" u="sng" dirty="0" smtClean="0"/>
              <a:t>with version control</a:t>
            </a:r>
            <a:endParaRPr lang="en-US" u="sng" dirty="0"/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Spongebob’s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But this time,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Spongebob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Project</a:t>
            </a:r>
            <a:endParaRPr lang="en-US" dirty="0"/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6" y="4724400"/>
            <a:ext cx="880474" cy="1586440"/>
          </a:xfrm>
          <a:prstGeom prst="rect">
            <a:avLst/>
          </a:prstGeom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5180654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Activity!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 and have one of you explain to the other: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the concept of version control is</a:t>
            </a:r>
          </a:p>
          <a:p>
            <a:endParaRPr lang="en-US" sz="20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 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What’s this GitHub?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online.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histories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code changes and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issues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 bwMode="auto"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Pushing and Pulling to GitHub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28691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  <a:endParaRPr lang="en-US" sz="1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18508" y="2605319"/>
            <a:ext cx="1271352" cy="3764432"/>
            <a:chOff x="287180" y="1154008"/>
            <a:chExt cx="1741604" cy="5156832"/>
          </a:xfrm>
        </p:grpSpPr>
        <p:pic>
          <p:nvPicPr>
            <p:cNvPr id="31" name="Picture 2" descr="http://images.huffingtonpost.com/2015-07-14-1436902565-6235018-SpongeBob_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80" y="1154008"/>
              <a:ext cx="1741604" cy="1442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66" y="4724400"/>
              <a:ext cx="880473" cy="1586440"/>
            </a:xfrm>
            <a:prstGeom prst="rect">
              <a:avLst/>
            </a:prstGeom>
          </p:spPr>
        </p:pic>
        <p:pic>
          <p:nvPicPr>
            <p:cNvPr id="33" name="Picture 2" descr="http://showbizgeek.com/wp-content/uploads/2013/09/Screen-Shot-2013-09-12-at-13.00.23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781875"/>
              <a:ext cx="1239406" cy="1520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 with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en-US" dirty="0" err="1" smtClean="0"/>
              <a:t>Git</a:t>
            </a:r>
            <a:r>
              <a:rPr lang="en-US" dirty="0" smtClean="0"/>
              <a:t> Demo!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git commands to get started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clone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add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Git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commit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push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b="1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 pull </a:t>
            </a:r>
            <a:r>
              <a:rPr lang="en-US" sz="280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</a:t>
            </a:r>
            <a:endParaRPr lang="en-US" sz="2800" b="1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smtClean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 and </a:t>
            </a:r>
            <a:r>
              <a:rPr lang="en-US" b="1" u="sng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a Bit Lost? Never Worry!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If You’re Still Lost… Here’s a (Free) Course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Round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On Ugly 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95355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(Basic)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Get Help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Groups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Class Github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Re-Watch Class Videos: 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Class 1 Video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Virtual Office Hours: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T/W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6:30 – 8:00 PM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Anytime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Syntax (with Attribute)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Tricky Tags (Self-Closing)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Important Common Tags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Headers: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1 (Largest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2 (Next Largest Header)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Header 3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&lt;em&gt;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&lt;img&gt;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&lt;a href&gt;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&lt;br&gt;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Less Common Tags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http://www.w3schools.com/tags/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&lt;nav&gt; for navigation bars</a:t>
            </a:r>
          </a:p>
          <a:p>
            <a:pPr lvl="1"/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>
            <a:normAutofit/>
          </a:bodyPr>
          <a:lstStyle/>
          <a:p>
            <a:r>
              <a:rPr lang="en-US" dirty="0" smtClean="0"/>
              <a:t>HTML for 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be creating a student bio using HTML. You will then add, commit, and push your completed HTML to GitHub for the world to see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3184"/>
            <a:ext cx="8534400" cy="40207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</a:t>
            </a:r>
            <a:r>
              <a:rPr lang="en-US" dirty="0" err="1" smtClean="0"/>
              <a:t>Stylin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web”.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#1 - Assignment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Homework Assignments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Assignment #1 is due next week</a:t>
            </a:r>
          </a:p>
          <a:p>
            <a:pPr marL="342900" lvl="1" indent="0">
              <a:buNone/>
            </a:pPr>
            <a:endParaRPr lang="en-US" sz="19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TTH Class: Next Thursday 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(April 28, 2016)</a:t>
            </a:r>
            <a:endParaRPr lang="en-US" sz="19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/ CSS Analogy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smtClean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“Notepad”. </a:t>
            </a:r>
          </a:p>
          <a:p>
            <a:pPr algn="ctr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   </a:t>
            </a:r>
            <a:r>
              <a:rPr lang="en-US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Page -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  <a:endParaRPr 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CSS - 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Syntax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added into HTML using “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 .</a:t>
            </a: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larger, because of the CSS.</a:t>
            </a:r>
          </a:p>
          <a:p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If we’d like to apply a CSS style selectively, we can incorporate a class or ID. Just remember to include the necessary symbol (. or #) before the css.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class=“bigBlue”</a:t>
            </a: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.bigBlue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CSS Attributes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Sets color of text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Sets size of the font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Sets italics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: Sets bold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margin-top(bottom/left/right):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margin-top (bottom/left/right):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smtClean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sets background color</a:t>
            </a:r>
          </a:p>
          <a:p>
            <a:r>
              <a:rPr lang="en-US" sz="2200" b="1" smtClean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sets background image</a:t>
            </a: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Duo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Believe it or not… HTML / CSS is all you need to develop a full-blown rich looking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  <a:endParaRPr lang="en-US" sz="28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be upgrading your previous HTML bio using CSS styles. Once you are done with your changes, you’ll commit and push these changes up to GitHub.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YOUR TURN!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+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Coding…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its for, and how it works with HTML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**********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able to use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lesson…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questions or confusions about HTML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 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*********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able to use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269003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understand the importance of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Version Control and how to use it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create GitHub Repositories, push code into them, and share with class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make more HTML documents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learn to properly use basic HTML tags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will implement basic CSS styling to HTML documents.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Thyself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Coding…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its for, and how it works with HTML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**********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able to use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lesson…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questions or confusions about HTML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 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********* Be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able to use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/ 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9813</TotalTime>
  <Words>1920</Words>
  <Application>Microsoft Macintosh PowerPoint</Application>
  <PresentationFormat>On-screen Show (4:3)</PresentationFormat>
  <Paragraphs>409</Paragraphs>
  <Slides>64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Roboto</vt:lpstr>
      <vt:lpstr>Arial</vt:lpstr>
      <vt:lpstr>Calibri Light</vt:lpstr>
      <vt:lpstr>Calibri</vt:lpstr>
      <vt:lpstr>UCF - Theme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The Group Project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On Ugly HTML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Recap + Questions</vt:lpstr>
      <vt:lpstr>Know Thyself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1388</cp:revision>
  <cp:lastPrinted>2016-01-30T16:23:56Z</cp:lastPrinted>
  <dcterms:created xsi:type="dcterms:W3CDTF">2015-01-20T17:19:00Z</dcterms:created>
  <dcterms:modified xsi:type="dcterms:W3CDTF">2016-04-21T21:19:23Z</dcterms:modified>
</cp:coreProperties>
</file>