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notesSlides/notesSlide36.xml" ContentType="application/vnd.openxmlformats-officedocument.presentationml.notesSlide+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7" r:id="rId2"/>
    <p:sldMasterId id="2147483661" r:id="rId3"/>
    <p:sldMasterId id="2147483665" r:id="rId4"/>
  </p:sldMasterIdLst>
  <p:notesMasterIdLst>
    <p:notesMasterId r:id="rId53"/>
  </p:notesMasterIdLst>
  <p:handoutMasterIdLst>
    <p:handoutMasterId r:id="rId54"/>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51" r:id="rId42"/>
    <p:sldId id="652" r:id="rId43"/>
    <p:sldId id="653" r:id="rId44"/>
    <p:sldId id="654" r:id="rId45"/>
    <p:sldId id="656" r:id="rId46"/>
    <p:sldId id="657" r:id="rId47"/>
    <p:sldId id="659" r:id="rId48"/>
    <p:sldId id="658" r:id="rId49"/>
    <p:sldId id="660" r:id="rId50"/>
    <p:sldId id="661" r:id="rId51"/>
    <p:sldId id="616" r:id="rId52"/>
  </p:sldIdLst>
  <p:sldSz cx="9144000" cy="6858000" type="screen4x3"/>
  <p:notesSz cx="7315200" cy="9601200"/>
  <p:embeddedFontLst>
    <p:embeddedFont>
      <p:font typeface="Calibri" panose="020F0502020204030204" pitchFamily="34" charset="0"/>
      <p:regular r:id="rId55"/>
      <p:bold r:id="rId56"/>
      <p:italic r:id="rId57"/>
      <p:boldItalic r:id="rId58"/>
    </p:embeddedFont>
    <p:embeddedFont>
      <p:font typeface="Calibri Light" panose="020F0302020204030204" pitchFamily="34" charset="0"/>
      <p:regular r:id="rId59"/>
      <p: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3" autoAdjust="0"/>
    <p:restoredTop sz="84255" autoAdjust="0"/>
  </p:normalViewPr>
  <p:slideViewPr>
    <p:cSldViewPr>
      <p:cViewPr>
        <p:scale>
          <a:sx n="48" d="100"/>
          <a:sy n="48" d="100"/>
        </p:scale>
        <p:origin x="1629" y="2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5/4/2016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5/4/2016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I want to welcome everybody to our second </a:t>
            </a:r>
            <a:r>
              <a:rPr lang="en-US" dirty="0" err="1"/>
              <a:t>javascript</a:t>
            </a:r>
            <a:r>
              <a:rPr lang="en-US" dirty="0"/>
              <a:t> class</a:t>
            </a:r>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Choose your own adventure</a:t>
            </a:r>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Pick Student:</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isn’t a very sophisticated way to write content to the DOM but it works, and we will learn other methods</a:t>
            </a:r>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31173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Pick Student: </a:t>
            </a:r>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We learned</a:t>
            </a:r>
            <a:r>
              <a:rPr lang="en-US" baseline="0" dirty="0"/>
              <a:t> how to make decisions, using the conditional if/then, here for example we are examining the value of the variable </a:t>
            </a:r>
            <a:r>
              <a:rPr lang="en-US" baseline="0" dirty="0" err="1"/>
              <a:t>classSize</a:t>
            </a:r>
            <a:r>
              <a:rPr lang="en-US" baseline="0" dirty="0"/>
              <a:t>, and making </a:t>
            </a:r>
            <a:r>
              <a:rPr lang="en-US" baseline="0" dirty="0" err="1"/>
              <a:t>decsions</a:t>
            </a:r>
            <a:r>
              <a:rPr lang="en-US" baseline="0" dirty="0"/>
              <a:t> based upon that value using comparison operators like &lt;&gt; &gt;=.  Other comparison operators? == === != We also used logical operators like &amp;&amp; - and What other logical operators? || !+  What does all this comparison really break down to? True or False, the great duality, the perception of the senses, existence or non-existence, infinity and eternity.  </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Pick Student:</a:t>
            </a:r>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Arrays are collections, collections of what?</a:t>
            </a:r>
            <a:r>
              <a:rPr lang="en-US" baseline="0" dirty="0"/>
              <a:t> Bits of primitive data, like stings, integers, or Booleans, as well as other arrays and more complex things like objects. [switch to code]  We learned to select an array item using bracket notation based on its index number.  We also learned we can use </a:t>
            </a:r>
            <a:r>
              <a:rPr lang="en-US" baseline="0" dirty="0" err="1"/>
              <a:t>javascript</a:t>
            </a:r>
            <a:r>
              <a:rPr lang="en-US" baseline="0" dirty="0"/>
              <a:t> methods like </a:t>
            </a:r>
            <a:r>
              <a:rPr lang="en-US" baseline="0" dirty="0" err="1"/>
              <a:t>indexOf</a:t>
            </a:r>
            <a:r>
              <a:rPr lang="en-US" baseline="0" dirty="0"/>
              <a:t> to preform different operations against our array.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We are gathering some </a:t>
            </a:r>
            <a:r>
              <a:rPr lang="en-US" dirty="0" err="1"/>
              <a:t>vars</a:t>
            </a:r>
            <a:r>
              <a:rPr lang="en-US" dirty="0"/>
              <a:t> from the user, then setting our own global </a:t>
            </a:r>
            <a:r>
              <a:rPr lang="en-US" dirty="0" err="1"/>
              <a:t>vars</a:t>
            </a:r>
            <a:r>
              <a:rPr lang="en-US" dirty="0"/>
              <a:t>, check</a:t>
            </a:r>
            <a:r>
              <a:rPr lang="en-US" baseline="0" dirty="0"/>
              <a:t> if </a:t>
            </a:r>
            <a:r>
              <a:rPr lang="en-US" baseline="0" dirty="0" err="1"/>
              <a:t>confirmCats</a:t>
            </a:r>
            <a:r>
              <a:rPr lang="en-US" baseline="0" dirty="0"/>
              <a:t> is true and alert, check if </a:t>
            </a:r>
            <a:r>
              <a:rPr lang="en-US" baseline="0" dirty="0" err="1"/>
              <a:t>petIsCat</a:t>
            </a:r>
            <a:r>
              <a:rPr lang="en-US" baseline="0" dirty="0"/>
              <a:t> is true and alert, alerting if the </a:t>
            </a:r>
            <a:r>
              <a:rPr lang="en-US" baseline="0" dirty="0" err="1"/>
              <a:t>petAge</a:t>
            </a:r>
            <a:r>
              <a:rPr lang="en-US" baseline="0" dirty="0"/>
              <a:t> </a:t>
            </a:r>
            <a:r>
              <a:rPr lang="en-US" baseline="0" dirty="0" err="1"/>
              <a:t>var</a:t>
            </a:r>
            <a:r>
              <a:rPr lang="en-US" baseline="0" dirty="0"/>
              <a:t> does not equal 7, checking conditions against the pet age and alerting, replacing the entire doc with a welcome </a:t>
            </a:r>
            <a:r>
              <a:rPr lang="en-US" baseline="0" dirty="0" err="1"/>
              <a:t>concat</a:t>
            </a:r>
            <a:r>
              <a:rPr lang="en-US" baseline="0" dirty="0"/>
              <a:t> to the username </a:t>
            </a:r>
            <a:r>
              <a:rPr lang="en-US" baseline="0" dirty="0" err="1"/>
              <a:t>var</a:t>
            </a:r>
            <a:r>
              <a:rPr lang="en-US" baseline="0" dirty="0"/>
              <a:t>, using prompt to reassign the </a:t>
            </a:r>
            <a:r>
              <a:rPr lang="en-US" baseline="0" dirty="0" err="1"/>
              <a:t>var</a:t>
            </a:r>
            <a:r>
              <a:rPr lang="en-US" baseline="0" dirty="0"/>
              <a:t> </a:t>
            </a:r>
            <a:r>
              <a:rPr lang="en-US" baseline="0" dirty="0" err="1"/>
              <a:t>catAge</a:t>
            </a:r>
            <a:r>
              <a:rPr lang="en-US" baseline="0" dirty="0"/>
              <a:t>, attempting to alert the value of </a:t>
            </a:r>
            <a:r>
              <a:rPr lang="en-US" baseline="0" dirty="0" err="1"/>
              <a:t>catAge</a:t>
            </a:r>
            <a:r>
              <a:rPr lang="en-US" baseline="0" dirty="0"/>
              <a:t> plus 2 and then finally alerting the value of </a:t>
            </a:r>
            <a:r>
              <a:rPr lang="en-US" baseline="0" dirty="0" err="1"/>
              <a:t>catAge</a:t>
            </a:r>
            <a:r>
              <a:rPr lang="en-US" baseline="0" dirty="0"/>
              <a:t> plus 2 but </a:t>
            </a:r>
            <a:r>
              <a:rPr lang="en-US" baseline="0" dirty="0" err="1"/>
              <a:t>parseing</a:t>
            </a:r>
            <a:r>
              <a:rPr lang="en-US" baseline="0" dirty="0"/>
              <a:t> </a:t>
            </a:r>
            <a:r>
              <a:rPr lang="en-US" baseline="0" dirty="0" err="1"/>
              <a:t>catAge</a:t>
            </a:r>
            <a:r>
              <a:rPr lang="en-US" baseline="0" dirty="0"/>
              <a:t> before attempting addition.  Put this </a:t>
            </a:r>
            <a:r>
              <a:rPr lang="en-US" baseline="0" dirty="0" err="1"/>
              <a:t>badboy</a:t>
            </a:r>
            <a:r>
              <a:rPr lang="en-US" baseline="0" dirty="0"/>
              <a:t> on the </a:t>
            </a:r>
            <a:r>
              <a:rPr lang="en-US" baseline="0" dirty="0" err="1"/>
              <a:t>appstore</a:t>
            </a:r>
            <a:r>
              <a:rPr lang="en-US" baseline="0" dirty="0"/>
              <a:t>!</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Today we will</a:t>
            </a:r>
            <a:r>
              <a:rPr lang="en-US" baseline="0" dirty="0"/>
              <a:t> learn about the for loop.  We will utilize the for loop along with the concept introduced last time like arrays and conditional logic to create more complex control flow ultimately leading us to our last activity of the day where we will create our first game!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So we remember</a:t>
            </a:r>
            <a:r>
              <a:rPr lang="en-US" baseline="0" dirty="0"/>
              <a:t> our zoo array</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We can log the content of the array individually</a:t>
            </a:r>
            <a:r>
              <a:rPr lang="en-US" baseline="0" dirty="0"/>
              <a:t> to the console</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DRY – one</a:t>
            </a:r>
            <a:r>
              <a:rPr lang="en-US" baseline="0" dirty="0"/>
              <a:t> of the laws of coding, etched into the tablets, brought down the mountain, by Ada Lovelace herself, daughter of lord Byron! </a:t>
            </a:r>
            <a:r>
              <a:rPr lang="en-US" baseline="0" dirty="0" err="1"/>
              <a:t>Whats</a:t>
            </a:r>
            <a:r>
              <a:rPr lang="en-US" baseline="0" dirty="0"/>
              <a:t> the </a:t>
            </a:r>
            <a:r>
              <a:rPr lang="en-US" baseline="0" dirty="0" err="1"/>
              <a:t>oppisote</a:t>
            </a:r>
            <a:r>
              <a:rPr lang="en-US" baseline="0" dirty="0"/>
              <a:t> of DRY? WET write everything twice, we enjoy typing, waste </a:t>
            </a:r>
            <a:r>
              <a:rPr lang="en-US" baseline="0" dirty="0" err="1"/>
              <a:t>everyones</a:t>
            </a:r>
            <a:r>
              <a:rPr lang="en-US" baseline="0" dirty="0"/>
              <a:t> time,  any others?</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Great</a:t>
            </a:r>
            <a:r>
              <a:rPr lang="en-US" baseline="0" dirty="0"/>
              <a:t>, so lets discuss </a:t>
            </a:r>
            <a:r>
              <a:rPr lang="en-US" baseline="0" dirty="0" err="1"/>
              <a:t>whats</a:t>
            </a:r>
            <a:r>
              <a:rPr lang="en-US" baseline="0" dirty="0"/>
              <a:t> happening here:</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Loops allow</a:t>
            </a:r>
            <a:r>
              <a:rPr lang="en-US" baseline="0" dirty="0"/>
              <a:t> us to run specific code multiple times</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a:t>
            </a:r>
            <a:r>
              <a:rPr lang="en-US" baseline="0" dirty="0"/>
              <a:t> a </a:t>
            </a:r>
            <a:r>
              <a:rPr lang="en-US" baseline="0" dirty="0" err="1"/>
              <a:t>var</a:t>
            </a:r>
            <a:r>
              <a:rPr lang="en-US" baseline="0" dirty="0"/>
              <a:t> as the iterator, set a loop condition, and then an increment using ++, what would the opposite of an increment?</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37968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as long as the condition</a:t>
            </a:r>
            <a:r>
              <a:rPr lang="en-US" baseline="0" dirty="0"/>
              <a:t> I &lt; the length of our array we run the code inside the </a:t>
            </a:r>
            <a:r>
              <a:rPr lang="en-US" baseline="0" dirty="0" err="1"/>
              <a:t>curley</a:t>
            </a:r>
            <a:r>
              <a:rPr lang="en-US" baseline="0" dirty="0"/>
              <a:t> brackets, similar to the code we place inside the </a:t>
            </a:r>
            <a:r>
              <a:rPr lang="en-US" baseline="0" dirty="0" err="1"/>
              <a:t>curley</a:t>
            </a:r>
            <a:r>
              <a:rPr lang="en-US" baseline="0" dirty="0"/>
              <a:t> brackets of our conditional IF/THEN</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46502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Today we will</a:t>
            </a:r>
            <a:r>
              <a:rPr lang="en-US" baseline="0" dirty="0"/>
              <a:t> learn about the for loop.  We will utilize the for loop along with the concept introduced last time like arrays and conditional logic to create more complex control flow ultimately leading us to our last activity of the day where we will create our first game! WOOT!</a:t>
            </a:r>
            <a:endParaRPr lang="en-US" dirty="0"/>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its done, the loop exits,</a:t>
            </a:r>
            <a:r>
              <a:rPr lang="en-US" baseline="0" dirty="0"/>
              <a:t> any code below will run afterwards</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66871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Lets all play rock, paper scissors,</a:t>
            </a:r>
            <a:r>
              <a:rPr lang="en-US" baseline="0" dirty="0"/>
              <a:t> this is that idea of preparing to code by running an experiment or building a model.  Lets try to break the steps down into logic that can be expressed in real human language, and then think of this login in our conditions we have covered.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Congrats!</a:t>
            </a:r>
            <a:r>
              <a:rPr lang="en-US" baseline="0" dirty="0"/>
              <a:t> Show my pseudocode.</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Let’s start with a quick recap</a:t>
            </a:r>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SO lets look at the final product.  Open in browser.  Now using</a:t>
            </a:r>
            <a:r>
              <a:rPr lang="en-US" baseline="0" dirty="0"/>
              <a:t> what I know about probability and that there is a slight bias for a random selection to repeat, (the reason there is a 0 and 00 in roulette (not red or black - green), I can attempt to beat the computer.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So this project is going to be like turning you out to the wolves, you need</a:t>
            </a:r>
            <a:r>
              <a:rPr lang="en-US" baseline="0" dirty="0"/>
              <a:t> to be resourceful, we have given you the pieces but not all of them, some research will be required, this is </a:t>
            </a:r>
            <a:r>
              <a:rPr lang="en-US" baseline="0" dirty="0" err="1"/>
              <a:t>ciritcal</a:t>
            </a:r>
            <a:r>
              <a:rPr lang="en-US" baseline="0" dirty="0"/>
              <a:t> to the process of becoming a developer.  Please follow the logic from my pseudocode, there are many ways to build a rock, paper and scissors game, but I don’t want you guys regurgitating something you found on </a:t>
            </a:r>
            <a:r>
              <a:rPr lang="en-US" baseline="0" dirty="0" err="1"/>
              <a:t>codepen</a:t>
            </a:r>
            <a:r>
              <a:rPr lang="en-US" baseline="0" dirty="0"/>
              <a:t>.  Although I would completely want you to do something the easy/smart way once you are out there working.  </a:t>
            </a:r>
            <a:br>
              <a:rPr lang="en-US" baseline="0" dirty="0"/>
            </a:br>
            <a:br>
              <a:rPr lang="en-US" baseline="0" dirty="0"/>
            </a:br>
            <a:r>
              <a:rPr lang="en-US" baseline="0" dirty="0"/>
              <a:t>Throughout the assignment I will be progressing the solution on the projector, feel free to reference back to my solution as you create yours.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Pick Student:</a:t>
            </a:r>
            <a:r>
              <a:rPr lang="en-US" baseline="0" dirty="0"/>
              <a:t>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err="1"/>
              <a:t>Javascript</a:t>
            </a:r>
            <a:r>
              <a:rPr lang="en-US" baseline="0" dirty="0"/>
              <a:t> can manipulate the DOM, we control </a:t>
            </a:r>
            <a:r>
              <a:rPr lang="en-US" baseline="0" dirty="0" err="1"/>
              <a:t>javascript</a:t>
            </a:r>
            <a:r>
              <a:rPr lang="en-US" baseline="0" dirty="0"/>
              <a:t>, we are master of the DOM</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Pick student: </a:t>
            </a:r>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Pick Student:</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5/4/2016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a:t>April 13, 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3"/>
          <a:stretch>
            <a:fillRect/>
          </a:stretch>
        </p:blipFill>
        <p:spPr>
          <a:xfrm>
            <a:off x="216818" y="3048000"/>
            <a:ext cx="5543550" cy="3124200"/>
          </a:xfrm>
          <a:prstGeom prst="rect">
            <a:avLst/>
          </a:prstGeom>
        </p:spPr>
      </p:pic>
      <p:pic>
        <p:nvPicPr>
          <p:cNvPr id="3" name="Picture 2"/>
          <p:cNvPicPr>
            <a:picLocks noChangeAspect="1"/>
          </p:cNvPicPr>
          <p:nvPr/>
        </p:nvPicPr>
        <p:blipFill>
          <a:blip r:embed="rId4"/>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 GIYF.</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3"/>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3"/>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Our First Game</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3"/>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3997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bits of code that are relevant on the projector.</a:t>
            </a:r>
            <a:r>
              <a:rPr lang="en-US" sz="2400" dirty="0">
                <a:latin typeface="Arial" panose="020B0604020202020204" pitchFamily="34" charset="0"/>
                <a:ea typeface="Roboto" pitchFamily="2" charset="0"/>
                <a:cs typeface="Arial" panose="020B0604020202020204" pitchFamily="34" charset="0"/>
              </a:rPr>
              <a:t> </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12614</TotalTime>
  <Words>2326</Words>
  <Application>Microsoft Office PowerPoint</Application>
  <PresentationFormat>On-screen Show (4:3)</PresentationFormat>
  <Paragraphs>416</Paragraphs>
  <Slides>48</Slides>
  <Notes>44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48</vt:i4>
      </vt:variant>
    </vt:vector>
  </HeadingPairs>
  <TitlesOfParts>
    <vt:vector size="56" baseType="lpstr">
      <vt:lpstr>Roboto</vt:lpstr>
      <vt:lpstr>Calibri</vt:lpstr>
      <vt:lpstr>Arial</vt:lpstr>
      <vt:lpstr>Calibri Light</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Jim McCoy</cp:lastModifiedBy>
  <cp:revision>1513</cp:revision>
  <cp:lastPrinted>2016-01-30T16:23:56Z</cp:lastPrinted>
  <dcterms:created xsi:type="dcterms:W3CDTF">2015-01-20T17:19:00Z</dcterms:created>
  <dcterms:modified xsi:type="dcterms:W3CDTF">2016-05-05T15:39:58Z</dcterms:modified>
</cp:coreProperties>
</file>