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80" r:id="rId40"/>
    <p:sldId id="649" r:id="rId41"/>
    <p:sldId id="650"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4207" autoAdjust="0"/>
  </p:normalViewPr>
  <p:slideViewPr>
    <p:cSldViewPr>
      <p:cViewPr varScale="1">
        <p:scale>
          <a:sx n="96" d="100"/>
          <a:sy n="96" d="100"/>
        </p:scale>
        <p:origin x="2640" y="176"/>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5/6/16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5/6/16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7676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5/6/16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5/6/16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5/6/16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5/6/16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May </a:t>
            </a:r>
            <a:r>
              <a:rPr lang="en-US" dirty="0"/>
              <a:t>5</a:t>
            </a:r>
            <a:r>
              <a:rPr lang="en-US" dirty="0" smtClean="0"/>
              <a:t>, </a:t>
            </a:r>
            <a:r>
              <a:rPr lang="en-US" dirty="0"/>
              <a:t>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Prompt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(15 mins)</a:t>
            </a:r>
            <a:endParaRPr lang="en-US" dirty="0"/>
          </a:p>
        </p:txBody>
      </p:sp>
    </p:spTree>
    <p:extLst>
      <p:ext uri="{BB962C8B-B14F-4D97-AF65-F5344CB8AC3E}">
        <p14:creationId xmlns:p14="http://schemas.microsoft.com/office/powerpoint/2010/main" val="872936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44764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smtClean="0">
                <a:latin typeface="Arial" panose="020B0604020202020204" pitchFamily="34" charset="0"/>
                <a:ea typeface="Roboto" pitchFamily="2" charset="0"/>
                <a:cs typeface="Arial" panose="020B0604020202020204" pitchFamily="34" charset="0"/>
              </a:rPr>
              <a:t>Feel </a:t>
            </a:r>
            <a:r>
              <a:rPr lang="en-US" dirty="0">
                <a:latin typeface="Arial" panose="020B0604020202020204" pitchFamily="34" charset="0"/>
                <a:ea typeface="Roboto" pitchFamily="2" charset="0"/>
                <a:cs typeface="Arial" panose="020B0604020202020204" pitchFamily="34" charset="0"/>
              </a:rPr>
              <a:t>free to </a:t>
            </a:r>
            <a:r>
              <a:rPr lang="en-US" dirty="0" smtClean="0">
                <a:latin typeface="Arial" panose="020B0604020202020204" pitchFamily="34" charset="0"/>
                <a:ea typeface="Roboto" pitchFamily="2" charset="0"/>
                <a:cs typeface="Arial" panose="020B0604020202020204" pitchFamily="34" charset="0"/>
              </a:rPr>
              <a:t>show bits of code to students that are relevant on the projector.</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err="1">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err="1">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11245</TotalTime>
  <Words>1483</Words>
  <Application>Microsoft Macintosh PowerPoint</Application>
  <PresentationFormat>On-screen Show (4:3)</PresentationFormat>
  <Paragraphs>297</Paragraphs>
  <Slides>49</Slides>
  <Notes>41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(15 mins)</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1502</cp:revision>
  <cp:lastPrinted>2016-01-30T16:23:56Z</cp:lastPrinted>
  <dcterms:created xsi:type="dcterms:W3CDTF">2015-01-20T17:19:00Z</dcterms:created>
  <dcterms:modified xsi:type="dcterms:W3CDTF">2016-05-06T16:03:09Z</dcterms:modified>
</cp:coreProperties>
</file>