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84255" autoAdjust="0"/>
  </p:normalViewPr>
  <p:slideViewPr>
    <p:cSldViewPr>
      <p:cViewPr varScale="1">
        <p:scale>
          <a:sx n="55" d="100"/>
          <a:sy n="55" d="100"/>
        </p:scale>
        <p:origin x="131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</a:t>
            </a:r>
            <a:r>
              <a:rPr lang="en-US" baseline="0" dirty="0"/>
              <a:t> schedule, </a:t>
            </a:r>
            <a:r>
              <a:rPr lang="en-US" dirty="0"/>
              <a:t>Start with poll</a:t>
            </a:r>
            <a:r>
              <a:rPr lang="en-US" baseline="0" dirty="0"/>
              <a:t> anywhere, get subjects the students still feel unsure about? General Questions? Offer some answers. Break class into teams.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</a:t>
            </a:r>
            <a:r>
              <a:rPr lang="en-US" baseline="0" dirty="0"/>
              <a:t> like, um at this point I cant even remember what I have questions about??? So lets very quickly recap what we have covered and take this time to think of more specific questions you may have and write them down.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questions of the low</a:t>
            </a:r>
            <a:r>
              <a:rPr lang="en-US" baseline="0" dirty="0"/>
              <a:t> to mid,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functions,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to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over the “important topics”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can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 </a:t>
            </a:r>
            <a:r>
              <a:rPr lang="en-US" sz="20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 </a:t>
            </a:r>
            <a:r>
              <a:rPr lang="en-US" sz="20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 </a:t>
            </a:r>
            <a:r>
              <a:rPr lang="en-US" sz="20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30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hours</a:t>
            </a:r>
            <a:r>
              <a:rPr lang="en-US" sz="20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&lt;doctype&gt;, &lt;p&gt;, &lt;h1&gt;, etc.).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internal,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Git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Git Bash or Terminal to perform basic Git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Git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Git branch, checkout, and pull-requests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into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into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Jumbotron, navigation bars, etc.)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(col-lg-6),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Confirms,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708</Words>
  <Application>Microsoft Office PowerPoint</Application>
  <PresentationFormat>On-screen Show (4:3)</PresentationFormat>
  <Paragraphs>156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Jim McCoy</cp:lastModifiedBy>
  <cp:revision>1517</cp:revision>
  <cp:lastPrinted>2016-01-30T16:23:56Z</cp:lastPrinted>
  <dcterms:created xsi:type="dcterms:W3CDTF">2015-01-20T17:19:00Z</dcterms:created>
  <dcterms:modified xsi:type="dcterms:W3CDTF">2016-05-17T18:47:36Z</dcterms:modified>
</cp:coreProperties>
</file>