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42"/>
  </p:notesMasterIdLst>
  <p:handoutMasterIdLst>
    <p:handoutMasterId r:id="rId43"/>
  </p:handoutMasterIdLst>
  <p:sldIdLst>
    <p:sldId id="265" r:id="rId5"/>
    <p:sldId id="753" r:id="rId6"/>
    <p:sldId id="791" r:id="rId7"/>
    <p:sldId id="792" r:id="rId8"/>
    <p:sldId id="793" r:id="rId9"/>
    <p:sldId id="755" r:id="rId10"/>
    <p:sldId id="794" r:id="rId11"/>
    <p:sldId id="616" r:id="rId12"/>
    <p:sldId id="795" r:id="rId13"/>
    <p:sldId id="756" r:id="rId14"/>
    <p:sldId id="759" r:id="rId15"/>
    <p:sldId id="757" r:id="rId16"/>
    <p:sldId id="754" r:id="rId17"/>
    <p:sldId id="784" r:id="rId18"/>
    <p:sldId id="760" r:id="rId19"/>
    <p:sldId id="761" r:id="rId20"/>
    <p:sldId id="762" r:id="rId21"/>
    <p:sldId id="778" r:id="rId22"/>
    <p:sldId id="785" r:id="rId23"/>
    <p:sldId id="764" r:id="rId24"/>
    <p:sldId id="765" r:id="rId25"/>
    <p:sldId id="786" r:id="rId26"/>
    <p:sldId id="767" r:id="rId27"/>
    <p:sldId id="768" r:id="rId28"/>
    <p:sldId id="787" r:id="rId29"/>
    <p:sldId id="776" r:id="rId30"/>
    <p:sldId id="777" r:id="rId31"/>
    <p:sldId id="780" r:id="rId32"/>
    <p:sldId id="779" r:id="rId33"/>
    <p:sldId id="788" r:id="rId34"/>
    <p:sldId id="774" r:id="rId35"/>
    <p:sldId id="771" r:id="rId36"/>
    <p:sldId id="772" r:id="rId37"/>
    <p:sldId id="775" r:id="rId38"/>
    <p:sldId id="789" r:id="rId39"/>
    <p:sldId id="783" r:id="rId40"/>
    <p:sldId id="790" r:id="rId4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7" autoAdjust="0"/>
    <p:restoredTop sz="84299" autoAdjust="0"/>
  </p:normalViewPr>
  <p:slideViewPr>
    <p:cSldViewPr>
      <p:cViewPr>
        <p:scale>
          <a:sx n="66" d="100"/>
          <a:sy n="66" d="100"/>
        </p:scale>
        <p:origin x="2800" y="800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4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4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4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75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0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70" r:id="rId4"/>
    <p:sldLayoutId id="214748367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71" r:id="rId4"/>
    <p:sldLayoutId id="214748367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2" r:id="rId4"/>
    <p:sldLayoutId id="2147483676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85043"/>
            <a:ext cx="8229600" cy="871860"/>
          </a:xfrm>
        </p:spPr>
        <p:txBody>
          <a:bodyPr>
            <a:normAutofit/>
          </a:bodyPr>
          <a:lstStyle/>
          <a:p>
            <a:r>
              <a:rPr lang="en-US" sz="3800" i="1" dirty="0" smtClean="0"/>
              <a:t>Project Week and a Lookback</a:t>
            </a:r>
            <a:endParaRPr lang="en-US" sz="38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June 11,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Ask Questions starting June 20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10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Procedure:</a:t>
            </a: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 to your Code Companion</a:t>
            </a: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Ask Google/Stack Overflow</a:t>
            </a: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Ask each other (your classmates)</a:t>
            </a: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Ask an academic staff member</a:t>
            </a: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1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Week (Next Week)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6106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 Week (M/T):</a:t>
            </a: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Interview Questions (Class Lecture)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Hardcore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 Week (W/</a:t>
            </a:r>
            <a:r>
              <a:rPr lang="en-US" sz="2100" b="1" u="sng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</a:t>
            </a:r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Debug Work (Class Lecture)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Hardcore Development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 Prep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Saturday’s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Presentations!</a:t>
            </a:r>
          </a:p>
        </p:txBody>
      </p:sp>
    </p:spTree>
    <p:extLst>
      <p:ext uri="{BB962C8B-B14F-4D97-AF65-F5344CB8AC3E}">
        <p14:creationId xmlns:p14="http://schemas.microsoft.com/office/powerpoint/2010/main" val="159583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Great Push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7" y="1066800"/>
            <a:ext cx="83411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Be serious about project week!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 this as an opportunity to push yourself and prove what you know.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Because you 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DO KNOW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shiz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0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698" y="914400"/>
            <a:ext cx="40829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#1</a:t>
            </a:r>
          </a:p>
          <a:p>
            <a:r>
              <a:rPr lang="en-US" sz="2400" dirty="0"/>
              <a:t>Bill </a:t>
            </a:r>
            <a:r>
              <a:rPr lang="en-US" sz="2400" dirty="0" err="1" smtClean="0"/>
              <a:t>Kernan</a:t>
            </a:r>
            <a:r>
              <a:rPr lang="en-US" sz="2400" dirty="0" smtClean="0"/>
              <a:t>, </a:t>
            </a:r>
            <a:r>
              <a:rPr lang="en-US" sz="2400" dirty="0" err="1" smtClean="0"/>
              <a:t>Fatma</a:t>
            </a:r>
            <a:r>
              <a:rPr lang="en-US" sz="2400" dirty="0" smtClean="0"/>
              <a:t> </a:t>
            </a:r>
            <a:r>
              <a:rPr lang="en-US" sz="2400" dirty="0" err="1" smtClean="0"/>
              <a:t>Tarlaci</a:t>
            </a:r>
            <a:r>
              <a:rPr lang="en-US" sz="2400" dirty="0" smtClean="0"/>
              <a:t>,</a:t>
            </a:r>
            <a:endParaRPr lang="en-US" sz="2400" dirty="0"/>
          </a:p>
          <a:p>
            <a:r>
              <a:rPr lang="en-US" sz="2400" dirty="0" smtClean="0"/>
              <a:t>Roy </a:t>
            </a:r>
            <a:r>
              <a:rPr lang="en-US" sz="2400" dirty="0" err="1"/>
              <a:t>Hinjosa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#2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/>
              <a:t>Adam </a:t>
            </a:r>
            <a:r>
              <a:rPr lang="en-US" sz="2400" dirty="0" smtClean="0"/>
              <a:t>Camacho, </a:t>
            </a:r>
            <a:r>
              <a:rPr lang="en-US" sz="2400" dirty="0" err="1" smtClean="0"/>
              <a:t>Geegana</a:t>
            </a:r>
            <a:r>
              <a:rPr lang="en-US" sz="2400" dirty="0" smtClean="0"/>
              <a:t> </a:t>
            </a:r>
            <a:r>
              <a:rPr lang="en-US" sz="2400" dirty="0" err="1" smtClean="0"/>
              <a:t>Wickremasiri</a:t>
            </a:r>
            <a:r>
              <a:rPr lang="en-US" sz="2400" dirty="0" smtClean="0"/>
              <a:t>, Philip </a:t>
            </a:r>
            <a:r>
              <a:rPr lang="en-US" sz="2400" dirty="0"/>
              <a:t>Cooke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#3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err="1"/>
              <a:t>Conor</a:t>
            </a:r>
            <a:r>
              <a:rPr lang="en-US" sz="2400" dirty="0"/>
              <a:t> </a:t>
            </a:r>
            <a:r>
              <a:rPr lang="en-US" sz="2400" dirty="0" smtClean="0"/>
              <a:t>Mullen, Matthew White, Peter </a:t>
            </a:r>
            <a:r>
              <a:rPr lang="en-US" sz="2400" dirty="0" err="1"/>
              <a:t>Guerro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#4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/>
              <a:t>Jessica </a:t>
            </a:r>
            <a:r>
              <a:rPr lang="en-US" sz="2400" dirty="0" smtClean="0"/>
              <a:t>Hurst, Mike Henry, Monica </a:t>
            </a:r>
            <a:r>
              <a:rPr lang="en-US" sz="2400" dirty="0"/>
              <a:t>Szabo</a:t>
            </a: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914400"/>
            <a:ext cx="41148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#5</a:t>
            </a:r>
          </a:p>
          <a:p>
            <a:r>
              <a:rPr lang="en-US" sz="2400" dirty="0"/>
              <a:t>Booth </a:t>
            </a:r>
            <a:r>
              <a:rPr lang="en-US" sz="2400" dirty="0" smtClean="0"/>
              <a:t>Kittson, Christopher Crawford,</a:t>
            </a:r>
            <a:r>
              <a:rPr lang="en-US" sz="2400" dirty="0"/>
              <a:t> </a:t>
            </a:r>
            <a:r>
              <a:rPr lang="en-US" sz="2400" dirty="0" smtClean="0"/>
              <a:t>Joshua </a:t>
            </a:r>
            <a:r>
              <a:rPr lang="en-US" sz="2400" dirty="0"/>
              <a:t>Carroll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#6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/>
              <a:t>Andrew </a:t>
            </a:r>
            <a:r>
              <a:rPr lang="en-US" sz="2400" dirty="0" err="1" smtClean="0"/>
              <a:t>Heinke</a:t>
            </a:r>
            <a:r>
              <a:rPr lang="en-US" sz="2400" dirty="0" smtClean="0"/>
              <a:t>, Cherie </a:t>
            </a:r>
            <a:r>
              <a:rPr lang="en-US" sz="2400" dirty="0" err="1" smtClean="0"/>
              <a:t>Shedd</a:t>
            </a:r>
            <a:r>
              <a:rPr lang="en-US" sz="2400" dirty="0" smtClean="0"/>
              <a:t>, Herbert </a:t>
            </a:r>
            <a:r>
              <a:rPr lang="en-US" sz="2400" dirty="0"/>
              <a:t>Gutierrez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#7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/>
              <a:t>David </a:t>
            </a:r>
            <a:r>
              <a:rPr lang="en-US" sz="2400" dirty="0" smtClean="0"/>
              <a:t>Quinlan, Kayla Martin, Lance </a:t>
            </a:r>
            <a:r>
              <a:rPr lang="en-US" sz="2400" dirty="0"/>
              <a:t>Martin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#8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/>
              <a:t>Lisa </a:t>
            </a:r>
            <a:r>
              <a:rPr lang="en-US" sz="2400" dirty="0" smtClean="0"/>
              <a:t>Watkins, Megan King, Rhea Rivera</a:t>
            </a: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#9</a:t>
            </a:r>
          </a:p>
          <a:p>
            <a:r>
              <a:rPr lang="en-US" sz="2400" dirty="0"/>
              <a:t>Jack </a:t>
            </a:r>
            <a:r>
              <a:rPr lang="en-US" sz="2400" dirty="0" smtClean="0"/>
              <a:t>Walker, James </a:t>
            </a:r>
            <a:r>
              <a:rPr lang="en-US" sz="2400" dirty="0" err="1" smtClean="0"/>
              <a:t>Bazan</a:t>
            </a:r>
            <a:r>
              <a:rPr lang="en-US" sz="2400" dirty="0" smtClean="0"/>
              <a:t>, Justin </a:t>
            </a:r>
            <a:r>
              <a:rPr lang="en-US" sz="2400" dirty="0"/>
              <a:t>LeBlanc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4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799" y="762000"/>
            <a:ext cx="87303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at least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two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AJAX to pull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 or technology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 use alerts, confirms, or prompts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(look into </a:t>
            </a:r>
            <a:r>
              <a:rPr lang="en-US" b="1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modals!)</a:t>
            </a:r>
          </a:p>
          <a:p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some sort of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repeating element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(table, columns, </a:t>
            </a:r>
            <a:r>
              <a:rPr lang="en-US" b="1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etc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Bootstrap or Alternative CSS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</a:t>
            </a:r>
            <a:r>
              <a:rPr lang="en-US" b="1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Firebase)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 Input Validation </a:t>
            </a:r>
          </a:p>
        </p:txBody>
      </p:sp>
    </p:spTree>
    <p:extLst>
      <p:ext uri="{BB962C8B-B14F-4D97-AF65-F5344CB8AC3E}">
        <p14:creationId xmlns:p14="http://schemas.microsoft.com/office/powerpoint/2010/main" val="153545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9" y="762000"/>
            <a:ext cx="8730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Firebase for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Persistent Data Storage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(Consider this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basically a requirement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Mobile Responsive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alternative CSS framework like Materialize</a:t>
            </a:r>
          </a:p>
        </p:txBody>
      </p:sp>
    </p:spTree>
    <p:extLst>
      <p:ext uri="{BB962C8B-B14F-4D97-AF65-F5344CB8AC3E}">
        <p14:creationId xmlns:p14="http://schemas.microsoft.com/office/powerpoint/2010/main" val="161958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12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 Glam for the Camera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762000"/>
            <a:ext cx="8382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All presentations will be recorded…</a:t>
            </a: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So treat it seriously! </a:t>
            </a: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These can be great portfolio pieces if you invest the time.</a:t>
            </a:r>
            <a:endParaRPr lang="e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31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3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0468" y="1600198"/>
            <a:ext cx="20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Dependent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58287" y="1600199"/>
            <a:ext cx="280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Interdependent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1600200"/>
            <a:ext cx="2332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Independent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56" y="3550980"/>
            <a:ext cx="1592869" cy="13210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5772" y="5257112"/>
            <a:ext cx="2094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Limited Range</a:t>
            </a:r>
          </a:p>
          <a:p>
            <a:r>
              <a:rPr lang="en-US" sz="2400" dirty="0" smtClean="0"/>
              <a:t>Smooth Terrain</a:t>
            </a:r>
          </a:p>
          <a:p>
            <a:r>
              <a:rPr lang="en-US" sz="2400" dirty="0" smtClean="0"/>
              <a:t>Single Gear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452678" y="5257113"/>
            <a:ext cx="2211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Longer Range</a:t>
            </a:r>
          </a:p>
          <a:p>
            <a:r>
              <a:rPr lang="en-US" sz="2400" dirty="0" smtClean="0"/>
              <a:t>Smooth/Rugged</a:t>
            </a:r>
          </a:p>
          <a:p>
            <a:r>
              <a:rPr lang="en-US" sz="2400" dirty="0" smtClean="0"/>
              <a:t>Adjustable Gear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63" y="3136183"/>
            <a:ext cx="3036415" cy="18420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683" y="2656140"/>
            <a:ext cx="3170270" cy="23221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61296" y="5293935"/>
            <a:ext cx="2211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Range</a:t>
            </a:r>
          </a:p>
          <a:p>
            <a:r>
              <a:rPr lang="en-US" sz="2400" dirty="0" smtClean="0"/>
              <a:t>Smooth/Rugged</a:t>
            </a:r>
          </a:p>
          <a:p>
            <a:r>
              <a:rPr lang="en-US" sz="2400" dirty="0" smtClean="0"/>
              <a:t>Transmission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051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427468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Awards Yay!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762000"/>
            <a:ext cx="83820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Awe-Inspiring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Useful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Creative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Best Use of Tech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Best UI/UX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Hilarious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Disruptive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Socially Conscious</a:t>
            </a:r>
          </a:p>
        </p:txBody>
      </p:sp>
    </p:spTree>
    <p:extLst>
      <p:ext uri="{BB962C8B-B14F-4D97-AF65-F5344CB8AC3E}">
        <p14:creationId xmlns:p14="http://schemas.microsoft.com/office/powerpoint/2010/main" val="242452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Suggestions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3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 Suggestions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763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/>
            <a:r>
              <a:rPr lang="e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Stick to APIs that do all of the following:</a:t>
            </a:r>
          </a:p>
          <a:p>
            <a:pPr marL="228600" lvl="0"/>
            <a:endParaRPr lang="e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0" indent="-571500">
              <a:buFont typeface="Arial" panose="020B0604020202020204" pitchFamily="34" charset="0"/>
              <a:buChar char="•"/>
            </a:pPr>
            <a:r>
              <a:rPr lang="e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Allows CORS</a:t>
            </a:r>
          </a:p>
          <a:p>
            <a:pPr marL="800100" lvl="0" indent="-571500">
              <a:buFont typeface="Arial" panose="020B0604020202020204" pitchFamily="34" charset="0"/>
              <a:buChar char="•"/>
            </a:pPr>
            <a:endParaRPr lang="e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0" indent="-571500">
              <a:buFont typeface="Arial" panose="020B0604020202020204" pitchFamily="34" charset="0"/>
              <a:buChar char="•"/>
            </a:pPr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Simple or no authentication</a:t>
            </a:r>
          </a:p>
          <a:p>
            <a:pPr marL="800100" lvl="0" indent="-571500">
              <a:buFont typeface="Arial" panose="020B0604020202020204" pitchFamily="34" charset="0"/>
              <a:buChar char="•"/>
            </a:pPr>
            <a:endParaRPr lang="e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0" indent="-571500">
              <a:buFont typeface="Arial" panose="020B0604020202020204" pitchFamily="34" charset="0"/>
              <a:buChar char="•"/>
            </a:pPr>
            <a:r>
              <a:rPr lang="e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response returned</a:t>
            </a:r>
          </a:p>
          <a:p>
            <a:pPr marL="8001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Well </a:t>
            </a:r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documented</a:t>
            </a:r>
          </a:p>
        </p:txBody>
      </p:sp>
    </p:spTree>
    <p:extLst>
      <p:ext uri="{BB962C8B-B14F-4D97-AF65-F5344CB8AC3E}">
        <p14:creationId xmlns:p14="http://schemas.microsoft.com/office/powerpoint/2010/main" val="270183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 Suggestions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56214"/>
            <a:ext cx="4613868" cy="5459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006" y="990600"/>
            <a:ext cx="4143685" cy="531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0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5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Collaboration is Critical!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990600"/>
            <a:ext cx="8382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Steering a project with remote developers like this one can be challenging.</a:t>
            </a: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using the following tools…</a:t>
            </a:r>
            <a:endParaRPr lang="e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GitHub Pull Requests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576" y="685800"/>
            <a:ext cx="9069885" cy="4506686"/>
            <a:chOff x="-21771" y="979714"/>
            <a:chExt cx="10096695" cy="501689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9"/>
            <a:stretch/>
          </p:blipFill>
          <p:spPr>
            <a:xfrm>
              <a:off x="-21771" y="979714"/>
              <a:ext cx="5030607" cy="501689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66"/>
            <a:stretch/>
          </p:blipFill>
          <p:spPr>
            <a:xfrm>
              <a:off x="5030607" y="990600"/>
              <a:ext cx="5044317" cy="5006006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357554" y="5215635"/>
            <a:ext cx="8442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GitHub Pull Requests are a great way to “combine” code when multiple users are working on the same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We’ll show you how to use this feature in the next class.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03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GitHub Issues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7554" y="5758852"/>
            <a:ext cx="8442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GitHub Issues are a great way to keep track of bugs, feature requests, etc.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Shape 8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5884" b="5893"/>
          <a:stretch/>
        </p:blipFill>
        <p:spPr>
          <a:xfrm>
            <a:off x="337456" y="762000"/>
            <a:ext cx="8425543" cy="4739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01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d2k1ftgv7pobq7.cloudfront.net/meta/p/res/images/fb4de993e22034b76539da073ea8d35c/home-he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85" y="721552"/>
            <a:ext cx="8477603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57554" y="5486400"/>
            <a:ext cx="8442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Trello is a great project management tool for creating to-do lists and communicating updates.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87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Job Hunt (May Seem Like)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1447800"/>
            <a:ext cx="9647582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Project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 Searcher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762000"/>
            <a:ext cx="83820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Users type in the name of their favorite sporting team.</a:t>
            </a: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Then using the SeatGeek API, your web application points them to the next game and location where the team is playing.</a:t>
            </a: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The web application also provides them a link to Ebay where they can purchase memorabilia associated with the team.</a:t>
            </a:r>
            <a:endParaRPr lang="e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http://www.underconsideration.com/brandnew/archives/seatgeek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673264"/>
            <a:ext cx="3508375" cy="69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57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 Data API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762000"/>
            <a:ext cx="83820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the Unofficial UN Data API to search a user specified country’s health records.</a:t>
            </a:r>
          </a:p>
          <a:p>
            <a:endParaRPr lang="en-US" sz="28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use a secondary data source (Google Maps, Flickr, YouTube, etc.) to provide additional context or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: Per Capita Govt Expenditures on Health, # of Physicians, Deaths due to HIV, Malaria Cases etc, low birth weight newborns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5163205"/>
            <a:ext cx="4119562" cy="105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Facial Recognition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762000"/>
            <a:ext cx="83820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Use the Face++ API</a:t>
            </a:r>
          </a:p>
          <a:p>
            <a:pPr marL="60325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325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Allow users to provide a URL link to a facial image then provide viewers with information on the image’s gender, race, whether they are wearing glasses, and their age</a:t>
            </a:r>
          </a:p>
          <a:p>
            <a:pPr marL="60325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325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 Firebase to update ALL users of the site about the current search</a:t>
            </a:r>
            <a:endParaRPr lang="e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http://www.faceplusplus.com/wp-content/uploads/2013/11/ins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95800"/>
            <a:ext cx="55149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72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8017" y="2667000"/>
            <a:ext cx="8341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Just do your own thing. </a:t>
            </a:r>
          </a:p>
          <a:p>
            <a:r>
              <a:rPr lang="en-US" sz="4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Be creative! Be ambitious!</a:t>
            </a:r>
            <a:endParaRPr lang="en-US" sz="48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19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4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End of Day - Today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Brainstorm possible ideas </a:t>
            </a:r>
          </a:p>
          <a:p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API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initial draft / sketch of the final design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short 1 page proposal listing out each of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Title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Members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Description</a:t>
            </a: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Sketch of Final Product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APIs to be Used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Rough Breakdown of Tasks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8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day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93" y="1219200"/>
            <a:ext cx="5101389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5326" y="1371600"/>
            <a:ext cx="31034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We’re between </a:t>
            </a:r>
          </a:p>
          <a:p>
            <a:r>
              <a:rPr lang="en-US" sz="2800" dirty="0" smtClean="0"/>
              <a:t>Dependent </a:t>
            </a:r>
          </a:p>
          <a:p>
            <a:r>
              <a:rPr lang="en-US" sz="2800" dirty="0" smtClean="0"/>
              <a:t>and Interdependent</a:t>
            </a:r>
          </a:p>
          <a:p>
            <a:endParaRPr lang="en-US" sz="2800" dirty="0" smtClean="0"/>
          </a:p>
          <a:p>
            <a:r>
              <a:rPr lang="en-US" sz="2800" dirty="0" smtClean="0"/>
              <a:t>We still have our </a:t>
            </a:r>
          </a:p>
          <a:p>
            <a:r>
              <a:rPr lang="en-US" sz="2800" dirty="0" smtClean="0"/>
              <a:t>training wheels 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919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Next Saturday we will 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06500"/>
            <a:ext cx="73025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Academic Staff 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"/>
            <a:ext cx="8458200" cy="632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5003800" cy="500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762000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“Code Companion”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use your Rubber Ducky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106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Procedure:</a:t>
            </a:r>
          </a:p>
          <a:p>
            <a:r>
              <a:rPr lang="en-US" sz="2400" b="1" dirty="0"/>
              <a:t>Step 1) </a:t>
            </a:r>
            <a:r>
              <a:rPr lang="en-US" sz="2400" dirty="0"/>
              <a:t>Beg, borrow, steal, buy, fabricate or otherwise obtain a rubber duck (bathtub variety)</a:t>
            </a:r>
          </a:p>
          <a:p>
            <a:r>
              <a:rPr lang="en-US" sz="2400" b="1" dirty="0"/>
              <a:t>Step 2) </a:t>
            </a:r>
            <a:r>
              <a:rPr lang="en-US" sz="2400" dirty="0"/>
              <a:t>Place rubber duck on desk and inform it you are just going to go over some code with it, if that's all right.</a:t>
            </a:r>
          </a:p>
          <a:p>
            <a:r>
              <a:rPr lang="en-US" sz="2400" b="1" dirty="0"/>
              <a:t>Step 3) </a:t>
            </a:r>
            <a:r>
              <a:rPr lang="en-US" sz="2400" dirty="0"/>
              <a:t>Explain to the duck what your code is supposed to do, and then go into detail and explain your code line by line</a:t>
            </a:r>
          </a:p>
          <a:p>
            <a:r>
              <a:rPr lang="en-US" sz="2400" b="1" dirty="0"/>
              <a:t>Step 4) </a:t>
            </a:r>
            <a:r>
              <a:rPr lang="en-US" sz="2400" dirty="0"/>
              <a:t>At some point you will tell the duck what you are doing next and then </a:t>
            </a:r>
            <a:r>
              <a:rPr lang="en-US" sz="2400" dirty="0" smtClean="0"/>
              <a:t>realize </a:t>
            </a:r>
            <a:r>
              <a:rPr lang="en-US" sz="2400" dirty="0"/>
              <a:t>that that is not in fact what you are actually doing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Source: http://</a:t>
            </a:r>
            <a:r>
              <a:rPr lang="en-US" sz="2400" dirty="0" err="1"/>
              <a:t>www.rubberduckdebugging.com</a:t>
            </a:r>
            <a:r>
              <a:rPr lang="en-US" sz="2400" dirty="0"/>
              <a:t>/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66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11946</TotalTime>
  <Words>905</Words>
  <Application>Microsoft Macintosh PowerPoint</Application>
  <PresentationFormat>On-screen Show (4:3)</PresentationFormat>
  <Paragraphs>234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Calibri</vt:lpstr>
      <vt:lpstr>Calibri Light</vt:lpstr>
      <vt:lpstr>Courier New</vt:lpstr>
      <vt:lpstr>Roboto</vt:lpstr>
      <vt:lpstr>Arial</vt:lpstr>
      <vt:lpstr>UCF - Theme</vt:lpstr>
      <vt:lpstr>Rutgers - Theme</vt:lpstr>
      <vt:lpstr>Unbranded</vt:lpstr>
      <vt:lpstr>UTAustin</vt:lpstr>
      <vt:lpstr>Project Week and a Lookback</vt:lpstr>
      <vt:lpstr>The Path</vt:lpstr>
      <vt:lpstr>The Job Hunt (May Seem Like)</vt:lpstr>
      <vt:lpstr>Present day</vt:lpstr>
      <vt:lpstr>By Next Saturday we will …</vt:lpstr>
      <vt:lpstr>New Academic Staff Member</vt:lpstr>
      <vt:lpstr>PowerPoint Presentation</vt:lpstr>
      <vt:lpstr>PowerPoint Presentation</vt:lpstr>
      <vt:lpstr>How to use your Rubber Ducky</vt:lpstr>
      <vt:lpstr>How to Ask Questions starting June 20</vt:lpstr>
      <vt:lpstr>Project Week (Next Week)</vt:lpstr>
      <vt:lpstr>The Great Push</vt:lpstr>
      <vt:lpstr>Groups</vt:lpstr>
      <vt:lpstr>Task</vt:lpstr>
      <vt:lpstr>PowerPoint Presentation</vt:lpstr>
      <vt:lpstr>PowerPoint Presentation</vt:lpstr>
      <vt:lpstr>PowerPoint Presentation</vt:lpstr>
      <vt:lpstr>PowerPoint Presentation</vt:lpstr>
      <vt:lpstr>Metrics</vt:lpstr>
      <vt:lpstr>PowerPoint Presentation</vt:lpstr>
      <vt:lpstr>PowerPoint Presentation</vt:lpstr>
      <vt:lpstr>API Suggestions</vt:lpstr>
      <vt:lpstr>PowerPoint Presentation</vt:lpstr>
      <vt:lpstr>PowerPoint Presentation</vt:lpstr>
      <vt:lpstr>Tools</vt:lpstr>
      <vt:lpstr>PowerPoint Presentation</vt:lpstr>
      <vt:lpstr>PowerPoint Presentation</vt:lpstr>
      <vt:lpstr>PowerPoint Presentation</vt:lpstr>
      <vt:lpstr>PowerPoint Presentation</vt:lpstr>
      <vt:lpstr>Example Project Ideas</vt:lpstr>
      <vt:lpstr>PowerPoint Presentation</vt:lpstr>
      <vt:lpstr>PowerPoint Presentation</vt:lpstr>
      <vt:lpstr>PowerPoint Presentation</vt:lpstr>
      <vt:lpstr>Or…</vt:lpstr>
      <vt:lpstr>Today’s Focus</vt:lpstr>
      <vt:lpstr>By End of Day - Today</vt:lpstr>
      <vt:lpstr>Questions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Roger Le</cp:lastModifiedBy>
  <cp:revision>1551</cp:revision>
  <cp:lastPrinted>2016-01-30T16:23:56Z</cp:lastPrinted>
  <dcterms:created xsi:type="dcterms:W3CDTF">2015-01-20T17:19:00Z</dcterms:created>
  <dcterms:modified xsi:type="dcterms:W3CDTF">2016-06-11T10:47:22Z</dcterms:modified>
</cp:coreProperties>
</file>