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9"/>
  </p:notesMasterIdLst>
  <p:handoutMasterIdLst>
    <p:handoutMasterId r:id="rId20"/>
  </p:handoutMasterIdLst>
  <p:sldIdLst>
    <p:sldId id="265" r:id="rId5"/>
    <p:sldId id="753" r:id="rId6"/>
    <p:sldId id="791" r:id="rId7"/>
    <p:sldId id="792" r:id="rId8"/>
    <p:sldId id="793" r:id="rId9"/>
    <p:sldId id="755" r:id="rId10"/>
    <p:sldId id="794" r:id="rId11"/>
    <p:sldId id="616" r:id="rId12"/>
    <p:sldId id="795" r:id="rId13"/>
    <p:sldId id="756" r:id="rId14"/>
    <p:sldId id="759" r:id="rId15"/>
    <p:sldId id="757" r:id="rId16"/>
    <p:sldId id="754" r:id="rId17"/>
    <p:sldId id="790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4299" autoAdjust="0"/>
  </p:normalViewPr>
  <p:slideViewPr>
    <p:cSldViewPr>
      <p:cViewPr>
        <p:scale>
          <a:sx n="66" d="100"/>
          <a:sy n="66" d="100"/>
        </p:scale>
        <p:origin x="2800" y="8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sz="3800" i="1" dirty="0" smtClean="0"/>
              <a:t>Project Week and a Lookback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11,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Ask Questions starting June 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106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Steps: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 to your Code Companion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Google/Stack Overflow (including creating a question on SO)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each other (your classmates)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an academic staff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Requirements to ask a staff member: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Steps to Reproduce Issue* AND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Link to your SO question/what you Googled OR </a:t>
            </a:r>
            <a:b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who did you already talk to?</a:t>
            </a:r>
          </a:p>
          <a:p>
            <a:pPr marL="342900" indent="-342900">
              <a:buFont typeface="Arial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Critical * We won’t take the question without steps to reproduce</a:t>
            </a:r>
          </a:p>
        </p:txBody>
      </p:sp>
    </p:spTree>
    <p:extLst>
      <p:ext uri="{BB962C8B-B14F-4D97-AF65-F5344CB8AC3E}">
        <p14:creationId xmlns:p14="http://schemas.microsoft.com/office/powerpoint/2010/main" val="41709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Looks Like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106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All questions welcome before, during and after lecture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Homework/Projects</a:t>
            </a:r>
            <a:endParaRPr lang="en-US" sz="2100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new procedure</a:t>
            </a:r>
          </a:p>
          <a:p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Slack Direct Messages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new procedure</a:t>
            </a:r>
          </a:p>
        </p:txBody>
      </p:sp>
    </p:spTree>
    <p:extLst>
      <p:ext uri="{BB962C8B-B14F-4D97-AF65-F5344CB8AC3E}">
        <p14:creationId xmlns:p14="http://schemas.microsoft.com/office/powerpoint/2010/main" val="15958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Overarching Goal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066800"/>
            <a:ext cx="8341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Sharpening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Rolodex of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you to be QA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797297"/>
            <a:ext cx="3048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Roboto" pitchFamily="2" charset="0"/>
              </a:rPr>
              <a:t>Asking an Academic </a:t>
            </a:r>
            <a:r>
              <a:rPr lang="en-US" dirty="0">
                <a:ea typeface="Roboto" pitchFamily="2" charset="0"/>
              </a:rPr>
              <a:t>Staff Member a</a:t>
            </a:r>
            <a:r>
              <a:rPr lang="en-US" dirty="0" smtClean="0">
                <a:ea typeface="Roboto" pitchFamily="2" charset="0"/>
              </a:rPr>
              <a:t> </a:t>
            </a:r>
            <a:r>
              <a:rPr lang="en-US" dirty="0">
                <a:ea typeface="Roboto" pitchFamily="2" charset="0"/>
              </a:rPr>
              <a:t>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698" y="914400"/>
            <a:ext cx="85787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Assumptions: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At least 2+ people don’t know the answer.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question is now clearly articulated via Google search/Stack Overflow post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Steps to reproduce issue are clearly defined.</a:t>
            </a:r>
          </a:p>
          <a:p>
            <a:endParaRPr lang="en-US" sz="21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It is highly likely not a syntax error</a:t>
            </a:r>
            <a:endParaRPr lang="en-US" sz="21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468" y="1600198"/>
            <a:ext cx="20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Dependent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58287" y="1600199"/>
            <a:ext cx="280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Interdependent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600200"/>
            <a:ext cx="2332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Independent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6" y="3550980"/>
            <a:ext cx="1592869" cy="1321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772" y="5257112"/>
            <a:ext cx="2094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Limited Range</a:t>
            </a:r>
          </a:p>
          <a:p>
            <a:r>
              <a:rPr lang="en-US" sz="2400" dirty="0" smtClean="0"/>
              <a:t>Smooth Terrain</a:t>
            </a:r>
          </a:p>
          <a:p>
            <a:r>
              <a:rPr lang="en-US" sz="2400" dirty="0" smtClean="0"/>
              <a:t>Single Gear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52678" y="5257113"/>
            <a:ext cx="2211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Longer Range</a:t>
            </a:r>
          </a:p>
          <a:p>
            <a:r>
              <a:rPr lang="en-US" sz="2400" dirty="0" smtClean="0"/>
              <a:t>Smooth/Rugged</a:t>
            </a:r>
          </a:p>
          <a:p>
            <a:r>
              <a:rPr lang="en-US" sz="2400" dirty="0" smtClean="0"/>
              <a:t>Adjustable Gear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3" y="3136183"/>
            <a:ext cx="3036415" cy="1842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83" y="2656140"/>
            <a:ext cx="3170270" cy="23221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1296" y="5293935"/>
            <a:ext cx="2211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Range</a:t>
            </a:r>
          </a:p>
          <a:p>
            <a:r>
              <a:rPr lang="en-US" sz="2400" dirty="0" smtClean="0"/>
              <a:t>Smooth/Rugged</a:t>
            </a:r>
          </a:p>
          <a:p>
            <a:r>
              <a:rPr lang="en-US" sz="2400" dirty="0" smtClean="0"/>
              <a:t>Transmission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5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Job Hunt (May Seem Like)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447800"/>
            <a:ext cx="9647582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3" y="1219200"/>
            <a:ext cx="5101389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5326" y="1371600"/>
            <a:ext cx="3103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We’re between </a:t>
            </a:r>
          </a:p>
          <a:p>
            <a:r>
              <a:rPr lang="en-US" sz="2800" dirty="0" smtClean="0"/>
              <a:t>Dependent </a:t>
            </a:r>
          </a:p>
          <a:p>
            <a:r>
              <a:rPr lang="en-US" sz="2800" dirty="0" smtClean="0"/>
              <a:t>and Interdependent</a:t>
            </a:r>
          </a:p>
          <a:p>
            <a:endParaRPr lang="en-US" sz="2800" dirty="0" smtClean="0"/>
          </a:p>
          <a:p>
            <a:r>
              <a:rPr lang="en-US" sz="2800" dirty="0" smtClean="0"/>
              <a:t>We still have our </a:t>
            </a:r>
          </a:p>
          <a:p>
            <a:r>
              <a:rPr lang="en-US" sz="2800" dirty="0" smtClean="0"/>
              <a:t>training wheels 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1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Next Saturday we will 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6500"/>
            <a:ext cx="7302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Academic Staff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63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5003800" cy="500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0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“Code Companion”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use your “Code Companion”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10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Procedure:</a:t>
            </a:r>
          </a:p>
          <a:p>
            <a:r>
              <a:rPr lang="en-US" sz="2400" b="1" dirty="0"/>
              <a:t>Step 1) </a:t>
            </a:r>
            <a:r>
              <a:rPr lang="en-US" sz="2400" dirty="0"/>
              <a:t>Beg, borrow, steal, buy, fabricate or otherwise obtain a rubber duck (bathtub variety)</a:t>
            </a:r>
          </a:p>
          <a:p>
            <a:r>
              <a:rPr lang="en-US" sz="2400" b="1" dirty="0"/>
              <a:t>Step 2) </a:t>
            </a:r>
            <a:r>
              <a:rPr lang="en-US" sz="2400" dirty="0"/>
              <a:t>Place rubber duck on desk and inform it you are just going to go over some code with it, if that's all right.</a:t>
            </a:r>
          </a:p>
          <a:p>
            <a:r>
              <a:rPr lang="en-US" sz="2400" b="1" dirty="0"/>
              <a:t>Step 3) </a:t>
            </a:r>
            <a:r>
              <a:rPr lang="en-US" sz="2400" dirty="0"/>
              <a:t>Explain to the duck what your code is supposed to do, and then go into detail and explain your code line by line</a:t>
            </a:r>
          </a:p>
          <a:p>
            <a:r>
              <a:rPr lang="en-US" sz="2400" b="1" dirty="0"/>
              <a:t>Step 4) </a:t>
            </a:r>
            <a:r>
              <a:rPr lang="en-US" sz="2400" dirty="0"/>
              <a:t>At some point you will tell the duck what you are doing next and then </a:t>
            </a:r>
            <a:r>
              <a:rPr lang="en-US" sz="2400" dirty="0" smtClean="0"/>
              <a:t>realize </a:t>
            </a:r>
            <a:r>
              <a:rPr lang="en-US" sz="2400" dirty="0"/>
              <a:t>that that is not in fact what you are actually doing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Source: http://</a:t>
            </a:r>
            <a:r>
              <a:rPr lang="en-US" sz="2400" dirty="0" err="1"/>
              <a:t>www.rubberduckdebugging.com</a:t>
            </a:r>
            <a:r>
              <a:rPr lang="en-US" sz="2400" dirty="0"/>
              <a:t>/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225</Words>
  <Application>Microsoft Macintosh PowerPoint</Application>
  <PresentationFormat>On-screen Show (4:3)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Project Week and a Lookback</vt:lpstr>
      <vt:lpstr>The Path</vt:lpstr>
      <vt:lpstr>The Job Hunt (May Seem Like)</vt:lpstr>
      <vt:lpstr>Present day</vt:lpstr>
      <vt:lpstr>By Next Saturday we will …</vt:lpstr>
      <vt:lpstr>New Academic Staff Member</vt:lpstr>
      <vt:lpstr>PowerPoint Presentation</vt:lpstr>
      <vt:lpstr>PowerPoint Presentation</vt:lpstr>
      <vt:lpstr>How to use your “Code Companion”</vt:lpstr>
      <vt:lpstr>How to Ask Questions starting June 20</vt:lpstr>
      <vt:lpstr>What This Looks Like</vt:lpstr>
      <vt:lpstr>The Overarching Goal</vt:lpstr>
      <vt:lpstr>Asking an Academic Staff Member a Question</vt:lpstr>
      <vt:lpstr>Questions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1556</cp:revision>
  <cp:lastPrinted>2016-01-30T16:23:56Z</cp:lastPrinted>
  <dcterms:created xsi:type="dcterms:W3CDTF">2015-01-20T17:19:00Z</dcterms:created>
  <dcterms:modified xsi:type="dcterms:W3CDTF">2016-06-11T11:26:07Z</dcterms:modified>
</cp:coreProperties>
</file>