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1"/>
  </p:notesMasterIdLst>
  <p:handoutMasterIdLst>
    <p:handoutMasterId r:id="rId22"/>
  </p:handoutMasterIdLst>
  <p:sldIdLst>
    <p:sldId id="265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1" r:id="rId17"/>
    <p:sldId id="802" r:id="rId18"/>
    <p:sldId id="803" r:id="rId19"/>
    <p:sldId id="80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84223" autoAdjust="0"/>
  </p:normalViewPr>
  <p:slideViewPr>
    <p:cSldViewPr>
      <p:cViewPr varScale="1">
        <p:scale>
          <a:sx n="94" d="100"/>
          <a:sy n="94" d="100"/>
        </p:scale>
        <p:origin x="2000" y="20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Git</a:t>
            </a:r>
            <a:r>
              <a:rPr lang="en-US" sz="3800" dirty="0" smtClean="0"/>
              <a:t> Visualized</a:t>
            </a:r>
            <a:endParaRPr lang="en-US" sz="3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9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Back to 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1447800" y="-21865"/>
            <a:ext cx="6449786" cy="6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07" y="0"/>
            <a:ext cx="644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country (or planet).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are often made up of hundreds or thousands of files.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+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Fundamentally…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887"/>
            <a:ext cx="91381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8"/>
          <a:stretch/>
        </p:blipFill>
        <p:spPr>
          <a:xfrm>
            <a:off x="838200" y="0"/>
            <a:ext cx="7772400" cy="6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Branch, 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11712</TotalTime>
  <Words>61</Words>
  <Application>Microsoft Macintosh PowerPoint</Application>
  <PresentationFormat>On-screen Show (4:3)</PresentationFormat>
  <Paragraphs>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Roboto</vt:lpstr>
      <vt:lpstr>Arial</vt:lpstr>
      <vt:lpstr>Calibri Light</vt:lpstr>
      <vt:lpstr>UCF - Theme</vt:lpstr>
      <vt:lpstr>Rutgers - Theme</vt:lpstr>
      <vt:lpstr>Unbranded</vt:lpstr>
      <vt:lpstr>UTAustin</vt:lpstr>
      <vt:lpstr>Git Visualized</vt:lpstr>
      <vt:lpstr>Questions</vt:lpstr>
      <vt:lpstr>Collaborative Coding</vt:lpstr>
      <vt:lpstr>Git Clone + Push</vt:lpstr>
      <vt:lpstr>Fundamentally…</vt:lpstr>
      <vt:lpstr>PowerPoint Presentation</vt:lpstr>
      <vt:lpstr>PowerPoint Presentation</vt:lpstr>
      <vt:lpstr>PowerPoint Presentation</vt:lpstr>
      <vt:lpstr>Git Branch, Checkout</vt:lpstr>
      <vt:lpstr>PowerPoint Presentation</vt:lpstr>
      <vt:lpstr>PowerPoint Presentation</vt:lpstr>
      <vt:lpstr>PowerPoint Presentation</vt:lpstr>
      <vt:lpstr>Git Pull Requests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Roger Le</cp:lastModifiedBy>
  <cp:revision>1543</cp:revision>
  <cp:lastPrinted>2016-01-30T16:23:56Z</cp:lastPrinted>
  <dcterms:created xsi:type="dcterms:W3CDTF">2015-01-20T17:19:00Z</dcterms:created>
  <dcterms:modified xsi:type="dcterms:W3CDTF">2016-06-09T23:50:01Z</dcterms:modified>
</cp:coreProperties>
</file>