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265" r:id="rId2"/>
    <p:sldId id="413" r:id="rId3"/>
    <p:sldId id="416" r:id="rId4"/>
    <p:sldId id="417" r:id="rId5"/>
    <p:sldId id="414" r:id="rId6"/>
    <p:sldId id="415" r:id="rId7"/>
    <p:sldId id="389" r:id="rId8"/>
    <p:sldId id="397" r:id="rId9"/>
    <p:sldId id="398" r:id="rId10"/>
    <p:sldId id="408" r:id="rId11"/>
    <p:sldId id="396" r:id="rId12"/>
    <p:sldId id="399" r:id="rId13"/>
    <p:sldId id="370" r:id="rId14"/>
    <p:sldId id="388" r:id="rId15"/>
    <p:sldId id="371" r:id="rId16"/>
    <p:sldId id="401" r:id="rId17"/>
    <p:sldId id="402" r:id="rId18"/>
    <p:sldId id="400" r:id="rId19"/>
    <p:sldId id="418" r:id="rId20"/>
    <p:sldId id="381" r:id="rId21"/>
    <p:sldId id="406" r:id="rId22"/>
    <p:sldId id="410" r:id="rId23"/>
    <p:sldId id="403" r:id="rId24"/>
    <p:sldId id="404" r:id="rId25"/>
    <p:sldId id="405" r:id="rId26"/>
    <p:sldId id="423" r:id="rId27"/>
    <p:sldId id="382" r:id="rId28"/>
    <p:sldId id="380" r:id="rId29"/>
    <p:sldId id="385" r:id="rId30"/>
    <p:sldId id="386" r:id="rId31"/>
    <p:sldId id="387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84281" autoAdjust="0"/>
  </p:normalViewPr>
  <p:slideViewPr>
    <p:cSldViewPr>
      <p:cViewPr varScale="1">
        <p:scale>
          <a:sx n="96" d="100"/>
          <a:sy n="96" d="100"/>
        </p:scale>
        <p:origin x="26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9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1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0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3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98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3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7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6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3CB6-F68C-5B45-8E19-7BCA8FC24FC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A0BF-B67F-624B-B4F5-5A16F0A58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Express Yourself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12,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FOCUS!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Relax. That doesn’t mean its hard.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Moment to 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Development?</a:t>
            </a:r>
            <a:endParaRPr lang="en-US" dirty="0"/>
          </a:p>
        </p:txBody>
      </p:sp>
      <p:pic>
        <p:nvPicPr>
          <p:cNvPr id="3" name="Picture 2" descr="http://cdn.meme.am/instances/644287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599"/>
            <a:ext cx="6400800" cy="517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1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3" name="Picture 2" descr="C:\Users\ahaque89\Downloads\MEAN Deployment Strategy - Page 1 (2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740473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908485"/>
            <a:ext cx="9155741" cy="1492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</p:spTree>
    <p:extLst>
      <p:ext uri="{BB962C8B-B14F-4D97-AF65-F5344CB8AC3E}">
        <p14:creationId xmlns:p14="http://schemas.microsoft.com/office/powerpoint/2010/main" val="31388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 me again…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4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Definition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0" r="15754"/>
          <a:stretch/>
        </p:blipFill>
        <p:spPr>
          <a:xfrm>
            <a:off x="786245" y="1005244"/>
            <a:ext cx="7543800" cy="453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800158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that handles requests and respond to them.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 me again…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examples of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server-side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553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Server-Side Code in Action!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 that parse URL parameters to provide selective JSONs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Firebase methods that provide a timestamp back to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Clicking an invoice that provides a PDF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 processing software that takes an image applies a filter, then saves the new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providing “results” relevant to your searches on other sites.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pic>
        <p:nvPicPr>
          <p:cNvPr id="1026" name="Picture 2" descr="http://images.hayneedle.com/mgen/master:KD4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57799" y="2781300"/>
            <a:ext cx="3415145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Where does the server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553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Servers Live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Servers live in dedicated hardware intended to handle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the requests and responses of many clients.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Servers can live most often live on cloud platforms like AWS,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Google Cloud, 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s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" y="3505200"/>
            <a:ext cx="3273425" cy="13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hortonworks.com/wp-content/uploads/2015/01/Google-CloudPlatform_VerticalLock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9" y="3465042"/>
            <a:ext cx="3489321" cy="24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nrodcrm.com/sites/default/files/10178001_690480884344260_5462914783439954177_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76645"/>
            <a:ext cx="3124200" cy="11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50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Concerns…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 me again…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6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990601"/>
            <a:ext cx="8537117" cy="304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3345" y="45720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Web framework for node to make creating code for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much simpler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 me again…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route?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1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= Maps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74395"/>
            <a:ext cx="7016772" cy="52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= Maps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55520" y="147066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/join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026062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/add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596705"/>
            <a:ext cx="3657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/search/:name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53000" y="16764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953000" y="3232346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76800" y="4825305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339788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visits a link…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168596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is shown the “Join” Page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311941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is shown the “Add” Page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39840" y="4596705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is shown the “search” page with just the results relevant to the name.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0533" y="595060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https</a:t>
            </a:r>
            <a:r>
              <a:rPr lang="en-US" b="1" dirty="0" smtClean="0"/>
              <a:t>://mean-google-maps.herokuapp.com/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4363"/>
            <a:ext cx="7323667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Communication (GET)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 smtClean="0"/>
              <a:t>Node Server</a:t>
            </a:r>
            <a:endParaRPr lang="en-US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 smtClean="0"/>
              <a:t>Client Browser</a:t>
            </a:r>
            <a:endParaRPr lang="en-US" u="sn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15946" y="1997059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 smtClean="0"/>
              <a:t>1) User visits /join</a:t>
            </a:r>
            <a:endParaRPr lang="en-US" sz="1800" b="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415946" y="23239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 smtClean="0"/>
              <a:t>(GET Request)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 (GET)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 smtClean="0"/>
              <a:t>Node Server</a:t>
            </a:r>
            <a:endParaRPr lang="en-US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 smtClean="0"/>
              <a:t>Client Browser</a:t>
            </a:r>
            <a:endParaRPr lang="en-US" u="sn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27503" y="361334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 smtClean="0"/>
              <a:t>3) Server responds by providing HTML with web form data</a:t>
            </a:r>
            <a:endParaRPr lang="en-US" sz="1800" b="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31878" y="3321922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3415946" y="1997059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 smtClean="0"/>
              <a:t>1) User visits /join</a:t>
            </a:r>
            <a:endParaRPr lang="en-US" sz="1800" b="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415946" y="23239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 smtClean="0"/>
              <a:t>(GET Request)</a:t>
            </a:r>
            <a:endParaRPr lang="en-US" sz="1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94503" y="3757474"/>
            <a:ext cx="2629648" cy="157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 smtClean="0"/>
              <a:t>2) Request triggers the code in the Server route. The server then finds the relevant HTML content and data</a:t>
            </a:r>
            <a:endParaRPr lang="en-US" sz="1800" b="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Client-Server Communication </a:t>
            </a:r>
            <a:r>
              <a:rPr lang="en-US" dirty="0" smtClean="0"/>
              <a:t>(POST)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 smtClean="0"/>
              <a:t>Node Server</a:t>
            </a:r>
            <a:endParaRPr lang="en-US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 smtClean="0"/>
              <a:t>Client Browser</a:t>
            </a:r>
            <a:endParaRPr lang="en-US" u="sn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56564" y="2073259"/>
            <a:ext cx="2924388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 smtClean="0"/>
              <a:t>1) User submits form entry</a:t>
            </a:r>
            <a:endParaRPr lang="en-US" sz="1800" b="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69843" y="24001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 smtClean="0"/>
              <a:t>(POST Request)</a:t>
            </a:r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Comment #1 - Concern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“This is all so confusing…”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Client-Server Communication </a:t>
            </a:r>
            <a:r>
              <a:rPr lang="en-US" dirty="0" smtClean="0"/>
              <a:t>(POST)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 smtClean="0"/>
              <a:t>Node Server</a:t>
            </a:r>
            <a:endParaRPr lang="en-US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 smtClean="0"/>
              <a:t>Client Browser</a:t>
            </a:r>
            <a:endParaRPr lang="en-US" u="sn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27503" y="361334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 smtClean="0"/>
              <a:t>3) Server responds by providing HTML with web form data</a:t>
            </a:r>
            <a:endParaRPr lang="en-US" sz="1800" b="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31878" y="3321922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6094503" y="3757474"/>
            <a:ext cx="2629648" cy="157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 smtClean="0"/>
              <a:t>2) Request triggers the code in the Server route. The server then adds the user to the map and database.</a:t>
            </a:r>
            <a:endParaRPr lang="en-US" sz="1800" b="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056564" y="2073259"/>
            <a:ext cx="2924388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 smtClean="0"/>
              <a:t>1) User submits form entry</a:t>
            </a:r>
            <a:endParaRPr lang="en-US" sz="1800" b="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569843" y="24001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 smtClean="0"/>
              <a:t>(POST Request)</a:t>
            </a:r>
            <a:endParaRPr lang="en-US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Comment #1 - Response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3345" y="8382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it will be for your employer as well.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s2.quickmeme.com/img/fb/fb7c88438001cc01a65e49d2458c4d64d0774dca9115620d1444c203598a8f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30929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70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Comment #2 - Concern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“I feel like I’m just copying and pasting”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Comment #2 - Response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54864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https://cdn.meme.am/instances/548263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5" y="838200"/>
            <a:ext cx="5401242" cy="54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43599" y="838200"/>
            <a:ext cx="2729345" cy="540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Backend code libraries mean YOU have to code less.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Often you are just copying “best-practices” over and over again.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38200"/>
            <a:ext cx="8382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Before you walk out the door you should…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 how to create a generic Express Server (copy and paste is fine).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 how to create a basic Express GET route 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 how to create an Express POST route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 what POST Man is for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“conceptually” how to use AJAX to GET and POST data to an Express server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9965" y="5886430"/>
            <a:ext cx="354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Seriously… Try to learn this now.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85058" y="820959"/>
            <a:ext cx="8850086" cy="225534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 + Express Servers and Routing are two of the</a:t>
            </a:r>
          </a:p>
          <a:p>
            <a:pPr marL="0" indent="0" algn="ctr">
              <a:buNone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MOST IMPORTANT 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</a:p>
          <a:p>
            <a:pPr marL="0" indent="0" algn="ctr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Focus!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images.sequart.org/images/Star-Wars-still-use-the-force-luke-e14151320767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6" y="3076305"/>
            <a:ext cx="55435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10342</TotalTime>
  <Words>859</Words>
  <Application>Microsoft Macintosh PowerPoint</Application>
  <PresentationFormat>On-screen Show (4:3)</PresentationFormat>
  <Paragraphs>146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Roboto</vt:lpstr>
      <vt:lpstr>Arial</vt:lpstr>
      <vt:lpstr>Calibri Light</vt:lpstr>
      <vt:lpstr>Custom Design</vt:lpstr>
      <vt:lpstr>Express Yourself</vt:lpstr>
      <vt:lpstr>Early Concerns…</vt:lpstr>
      <vt:lpstr>PowerPoint Presentation</vt:lpstr>
      <vt:lpstr>PowerPoint Presentation</vt:lpstr>
      <vt:lpstr>PowerPoint Presentation</vt:lpstr>
      <vt:lpstr>PowerPoint Presentation</vt:lpstr>
      <vt:lpstr>Today’s Class</vt:lpstr>
      <vt:lpstr>Your Objectives</vt:lpstr>
      <vt:lpstr>PowerPoint Presentation</vt:lpstr>
      <vt:lpstr>PowerPoint Presentation</vt:lpstr>
      <vt:lpstr>A Moment to Refresh</vt:lpstr>
      <vt:lpstr>Full-Stack Development?</vt:lpstr>
      <vt:lpstr>Full-Stack Development</vt:lpstr>
      <vt:lpstr>Remind me again…</vt:lpstr>
      <vt:lpstr>Server Definition</vt:lpstr>
      <vt:lpstr>Remind me again…</vt:lpstr>
      <vt:lpstr>Server-Side Code in Action!</vt:lpstr>
      <vt:lpstr>Remind me again…</vt:lpstr>
      <vt:lpstr>Servers Live</vt:lpstr>
      <vt:lpstr>Express</vt:lpstr>
      <vt:lpstr>Remind me again…</vt:lpstr>
      <vt:lpstr>Express.JS</vt:lpstr>
      <vt:lpstr>Remind me again…</vt:lpstr>
      <vt:lpstr>Routes = Maps</vt:lpstr>
      <vt:lpstr>Routes = Maps</vt:lpstr>
      <vt:lpstr>Quick Example</vt:lpstr>
      <vt:lpstr>Client-Server Communication (GET)</vt:lpstr>
      <vt:lpstr>Client-Server Communication (GET)</vt:lpstr>
      <vt:lpstr>Client-Server Communication (POST)</vt:lpstr>
      <vt:lpstr>Client-Server Communication (POST)</vt:lpstr>
      <vt:lpstr>Activity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1408</cp:revision>
  <cp:lastPrinted>2016-01-30T16:23:56Z</cp:lastPrinted>
  <dcterms:created xsi:type="dcterms:W3CDTF">2015-01-20T17:19:00Z</dcterms:created>
  <dcterms:modified xsi:type="dcterms:W3CDTF">2016-07-14T16:53:47Z</dcterms:modified>
</cp:coreProperties>
</file>