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2"/>
  </p:notesMasterIdLst>
  <p:handoutMasterIdLst>
    <p:handoutMasterId r:id="rId23"/>
  </p:handoutMasterIdLst>
  <p:sldIdLst>
    <p:sldId id="512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72" autoAdjust="0"/>
  </p:normalViewPr>
  <p:slideViewPr>
    <p:cSldViewPr>
      <p:cViewPr varScale="1">
        <p:scale>
          <a:sx n="125" d="100"/>
          <a:sy n="12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</a:t>
            </a:r>
            <a:r>
              <a:rPr lang="en-US" dirty="0" smtClean="0"/>
              <a:t>2nd,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https://www.youtube.com/watch?v=BI23U7U2aUY</a:t>
            </a:r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 err="1"/>
              <a:t>Fatma</a:t>
            </a:r>
            <a:r>
              <a:rPr lang="en-US" dirty="0"/>
              <a:t> </a:t>
            </a:r>
            <a:r>
              <a:rPr lang="en-US" dirty="0" err="1"/>
              <a:t>Tarlaci</a:t>
            </a:r>
            <a:endParaRPr lang="en-US" dirty="0"/>
          </a:p>
          <a:p>
            <a:r>
              <a:rPr lang="en-US" dirty="0"/>
              <a:t>Peter Guerrero</a:t>
            </a:r>
          </a:p>
          <a:p>
            <a:r>
              <a:rPr lang="en-US" dirty="0"/>
              <a:t>Phillip </a:t>
            </a:r>
            <a:r>
              <a:rPr lang="en-US" dirty="0" smtClean="0"/>
              <a:t>Cooke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Booth Kittson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David Quinlan</a:t>
            </a:r>
          </a:p>
          <a:p>
            <a:r>
              <a:rPr lang="en-US" dirty="0"/>
              <a:t>Herbert Gutierrez</a:t>
            </a:r>
          </a:p>
          <a:p>
            <a:r>
              <a:rPr lang="en-US" dirty="0"/>
              <a:t>Lance Martin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Lisa Watkins</a:t>
            </a:r>
          </a:p>
          <a:p>
            <a:r>
              <a:rPr lang="en-US" dirty="0"/>
              <a:t>Cherie </a:t>
            </a:r>
            <a:r>
              <a:rPr lang="en-US" dirty="0" err="1"/>
              <a:t>Shedd</a:t>
            </a:r>
            <a:endParaRPr lang="en-US" dirty="0"/>
          </a:p>
          <a:p>
            <a:r>
              <a:rPr lang="en-US" dirty="0"/>
              <a:t>Megan King</a:t>
            </a:r>
          </a:p>
          <a:p>
            <a:r>
              <a:rPr lang="en-US" dirty="0"/>
              <a:t>Chris Crawford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Jessica </a:t>
            </a:r>
            <a:r>
              <a:rPr lang="en-US" dirty="0" err="1" smtClean="0"/>
              <a:t>Hust</a:t>
            </a:r>
            <a:endParaRPr lang="en-US" dirty="0"/>
          </a:p>
          <a:p>
            <a:r>
              <a:rPr lang="en-US" dirty="0"/>
              <a:t>Monica Szabo</a:t>
            </a:r>
          </a:p>
          <a:p>
            <a:r>
              <a:rPr lang="en-US" dirty="0"/>
              <a:t>Rhea Rivera</a:t>
            </a:r>
          </a:p>
          <a:p>
            <a:r>
              <a:rPr lang="en-US" dirty="0"/>
              <a:t>Kayla Martin</a:t>
            </a:r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Matthew White</a:t>
            </a:r>
          </a:p>
          <a:p>
            <a:r>
              <a:rPr lang="en-US" dirty="0"/>
              <a:t>Roy Hinojosa</a:t>
            </a:r>
          </a:p>
          <a:p>
            <a:r>
              <a:rPr lang="en-US" dirty="0"/>
              <a:t>Jack Walker</a:t>
            </a:r>
          </a:p>
          <a:p>
            <a:r>
              <a:rPr lang="en-US" dirty="0"/>
              <a:t>James </a:t>
            </a:r>
            <a:r>
              <a:rPr lang="en-US" dirty="0" err="1"/>
              <a:t>Bazan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Adam Camacho</a:t>
            </a:r>
          </a:p>
          <a:p>
            <a:r>
              <a:rPr lang="en-US" dirty="0"/>
              <a:t>Bill </a:t>
            </a:r>
            <a:r>
              <a:rPr lang="en-US" dirty="0" err="1"/>
              <a:t>Kernan</a:t>
            </a:r>
            <a:endParaRPr lang="en-US" dirty="0"/>
          </a:p>
          <a:p>
            <a:r>
              <a:rPr lang="en-US" dirty="0"/>
              <a:t>Connor Mullen</a:t>
            </a:r>
          </a:p>
          <a:p>
            <a:r>
              <a:rPr lang="en-US" dirty="0"/>
              <a:t>Justin LeBlanc</a:t>
            </a:r>
          </a:p>
          <a:p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Team X</a:t>
            </a:r>
          </a:p>
          <a:p>
            <a:r>
              <a:rPr lang="en-US" dirty="0"/>
              <a:t>Mike Henry</a:t>
            </a:r>
          </a:p>
          <a:p>
            <a:r>
              <a:rPr lang="en-US" dirty="0"/>
              <a:t>Joshua Carroll</a:t>
            </a:r>
          </a:p>
          <a:p>
            <a:r>
              <a:rPr lang="en-US" dirty="0"/>
              <a:t>Andrew </a:t>
            </a:r>
            <a:r>
              <a:rPr lang="en-US" dirty="0" err="1"/>
              <a:t>Heinke</a:t>
            </a:r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10090</TotalTime>
  <Words>357</Words>
  <Application>Microsoft Macintosh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Courier New</vt:lpstr>
      <vt:lpstr>Roboto</vt:lpstr>
      <vt:lpstr>Arial</vt:lpstr>
      <vt:lpstr>UCF - Theme</vt:lpstr>
      <vt:lpstr>Rutgers - Theme</vt:lpstr>
      <vt:lpstr>Unbranded</vt:lpstr>
      <vt:lpstr>UTAustin</vt:lpstr>
      <vt:lpstr>UCLA</vt:lpstr>
      <vt:lpstr>Project Round 2!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1355</cp:revision>
  <cp:lastPrinted>2016-01-30T16:23:56Z</cp:lastPrinted>
  <dcterms:created xsi:type="dcterms:W3CDTF">2015-01-20T17:19:00Z</dcterms:created>
  <dcterms:modified xsi:type="dcterms:W3CDTF">2016-08-03T02:31:49Z</dcterms:modified>
</cp:coreProperties>
</file>