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0"/>
  </p:notesMasterIdLst>
  <p:handoutMasterIdLst>
    <p:handoutMasterId r:id="rId41"/>
  </p:handoutMasterIdLst>
  <p:sldIdLst>
    <p:sldId id="265" r:id="rId5"/>
    <p:sldId id="767" r:id="rId6"/>
    <p:sldId id="778" r:id="rId7"/>
    <p:sldId id="774" r:id="rId8"/>
    <p:sldId id="775" r:id="rId9"/>
    <p:sldId id="777" r:id="rId10"/>
    <p:sldId id="809" r:id="rId11"/>
    <p:sldId id="779" r:id="rId12"/>
    <p:sldId id="810" r:id="rId13"/>
    <p:sldId id="780" r:id="rId14"/>
    <p:sldId id="785" r:id="rId15"/>
    <p:sldId id="786" r:id="rId16"/>
    <p:sldId id="781" r:id="rId17"/>
    <p:sldId id="782" r:id="rId18"/>
    <p:sldId id="783" r:id="rId19"/>
    <p:sldId id="784" r:id="rId20"/>
    <p:sldId id="815" r:id="rId21"/>
    <p:sldId id="816" r:id="rId22"/>
    <p:sldId id="817" r:id="rId23"/>
    <p:sldId id="787" r:id="rId24"/>
    <p:sldId id="798" r:id="rId25"/>
    <p:sldId id="799" r:id="rId26"/>
    <p:sldId id="800" r:id="rId27"/>
    <p:sldId id="770" r:id="rId28"/>
    <p:sldId id="801" r:id="rId29"/>
    <p:sldId id="802" r:id="rId30"/>
    <p:sldId id="803" r:id="rId31"/>
    <p:sldId id="804" r:id="rId32"/>
    <p:sldId id="788" r:id="rId33"/>
    <p:sldId id="805" r:id="rId34"/>
    <p:sldId id="806" r:id="rId35"/>
    <p:sldId id="807" r:id="rId36"/>
    <p:sldId id="808" r:id="rId37"/>
    <p:sldId id="814" r:id="rId38"/>
    <p:sldId id="771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85" autoAdjust="0"/>
    <p:restoredTop sz="84281" autoAdjust="0"/>
  </p:normalViewPr>
  <p:slideViewPr>
    <p:cSldViewPr>
      <p:cViewPr>
        <p:scale>
          <a:sx n="50" d="100"/>
          <a:sy n="50" d="100"/>
        </p:scale>
        <p:origin x="2192" y="116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Rickety, Rackety, React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24/25</a:t>
            </a:r>
            <a:r>
              <a:rPr lang="en-US" dirty="0" smtClean="0"/>
              <a:t>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849</Words>
  <Application>Microsoft Macintosh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 Light</vt:lpstr>
      <vt:lpstr>Calibri</vt:lpstr>
      <vt:lpstr>Roboto</vt:lpstr>
      <vt:lpstr>Wingdings</vt:lpstr>
      <vt:lpstr>UCF - Theme</vt:lpstr>
      <vt:lpstr>Rutgers - Theme</vt:lpstr>
      <vt:lpstr>Unbranded</vt:lpstr>
      <vt:lpstr>UTAustin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1579</cp:revision>
  <cp:lastPrinted>2016-01-30T16:23:56Z</cp:lastPrinted>
  <dcterms:created xsi:type="dcterms:W3CDTF">2015-01-20T17:19:00Z</dcterms:created>
  <dcterms:modified xsi:type="dcterms:W3CDTF">2016-08-25T19:42:44Z</dcterms:modified>
</cp:coreProperties>
</file>