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the Job Hunt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Coding </a:t>
            </a:r>
            <a:r>
              <a:rPr lang="en-US" dirty="0" err="1" smtClean="0"/>
              <a:t>bootcamp</a:t>
            </a:r>
            <a:r>
              <a:rPr lang="en-US" dirty="0" smtClean="0"/>
              <a:t> at the University of Texas at Austin</a:t>
            </a:r>
          </a:p>
          <a:p>
            <a:r>
              <a:rPr lang="en-US" dirty="0" smtClean="0"/>
              <a:t>Lightning </a:t>
            </a:r>
            <a:r>
              <a:rPr lang="en-US" dirty="0" smtClean="0"/>
              <a:t>talk by Roger Le</a:t>
            </a:r>
            <a:endParaRPr lang="en-US" dirty="0" smtClean="0"/>
          </a:p>
          <a:p>
            <a:r>
              <a:rPr lang="en-US" dirty="0" smtClean="0"/>
              <a:t>Sept 26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Leveraging a technical recruiter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What is a technical recruiter?</a:t>
            </a:r>
          </a:p>
          <a:p>
            <a:r>
              <a:rPr lang="en-US" sz="4000" dirty="0" smtClean="0"/>
              <a:t>How do they get paid?</a:t>
            </a:r>
          </a:p>
          <a:p>
            <a:r>
              <a:rPr lang="en-US" sz="4000" dirty="0" smtClean="0"/>
              <a:t>What can I use their services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a Technical Recruiter?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People who get paid to place you into a job.</a:t>
            </a:r>
          </a:p>
          <a:p>
            <a:r>
              <a:rPr lang="en-US" sz="4000" dirty="0" smtClean="0"/>
              <a:t>Examples: </a:t>
            </a:r>
            <a:r>
              <a:rPr lang="en-US" sz="4000" dirty="0" err="1" smtClean="0"/>
              <a:t>TekSystems</a:t>
            </a:r>
            <a:r>
              <a:rPr lang="en-US" sz="4000" dirty="0" smtClean="0"/>
              <a:t>, K-Force, HT Group, </a:t>
            </a:r>
            <a:r>
              <a:rPr lang="en-US" sz="4000" dirty="0" err="1" smtClean="0"/>
              <a:t>Ranstad</a:t>
            </a:r>
            <a:r>
              <a:rPr lang="en-US" sz="4000" dirty="0" smtClean="0"/>
              <a:t> </a:t>
            </a:r>
            <a:r>
              <a:rPr lang="en-US" sz="4000" dirty="0" err="1" smtClean="0"/>
              <a:t>Technlogies</a:t>
            </a:r>
            <a:r>
              <a:rPr lang="en-US" sz="4000" dirty="0" smtClean="0"/>
              <a:t>, Robert Half Technologies </a:t>
            </a:r>
            <a:r>
              <a:rPr lang="en-US" sz="4000" dirty="0" err="1" smtClean="0"/>
              <a:t>etc</a:t>
            </a:r>
            <a:endParaRPr lang="en-US" sz="4000" dirty="0" smtClean="0"/>
          </a:p>
          <a:p>
            <a:r>
              <a:rPr lang="en-US" sz="4000" dirty="0" smtClean="0"/>
              <a:t>Typically does not have a technical background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197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How does a Technical Recruiter get paid?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If they place you, they get on average a 15%-25% commission from the company that hires </a:t>
            </a:r>
            <a:r>
              <a:rPr lang="en-US" sz="4000" dirty="0" smtClean="0"/>
              <a:t>you and NOT you.</a:t>
            </a:r>
            <a:endParaRPr lang="en-US" sz="4000" dirty="0" smtClean="0"/>
          </a:p>
          <a:p>
            <a:r>
              <a:rPr lang="en-US" sz="4000" dirty="0" smtClean="0"/>
              <a:t>If paid hourly, they typically charge the client a fee on top of your hourly rate and keep the difference.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9090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How can I use their services?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While job hunting on your own, use them to setup interviews for practice, and using their expertise to strengthen your resume.</a:t>
            </a:r>
          </a:p>
          <a:p>
            <a:r>
              <a:rPr lang="en-US" sz="4000" dirty="0" smtClean="0"/>
              <a:t>Can potentially find you a company that isn’t listed on Indeed/Dice and other job sites.</a:t>
            </a:r>
          </a:p>
          <a:p>
            <a:r>
              <a:rPr lang="en-US" sz="4000" dirty="0" smtClean="0"/>
              <a:t>Never know when you’ll need them. </a:t>
            </a:r>
          </a:p>
          <a:p>
            <a:r>
              <a:rPr lang="en-US" sz="4000" dirty="0" smtClean="0"/>
              <a:t>Acquisitions/Sudden need for finding work etc.</a:t>
            </a:r>
          </a:p>
          <a:p>
            <a:r>
              <a:rPr lang="en-US" sz="4000" dirty="0" smtClean="0"/>
              <a:t>Free* service for job seekers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788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Types of Employment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Contracting (1099 Misc., W-2)</a:t>
            </a:r>
          </a:p>
          <a:p>
            <a:r>
              <a:rPr lang="en-US" sz="4000" dirty="0" smtClean="0"/>
              <a:t>Full Time (W-2)</a:t>
            </a:r>
          </a:p>
          <a:p>
            <a:r>
              <a:rPr lang="en-US" sz="4000" dirty="0" smtClean="0"/>
              <a:t>Freelancing (1099 Misc.)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985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Contracting (1099 </a:t>
            </a:r>
            <a:r>
              <a:rPr lang="en-US" sz="4800" dirty="0" err="1" smtClean="0"/>
              <a:t>Misc</a:t>
            </a:r>
            <a:r>
              <a:rPr lang="en-US" sz="4800" dirty="0" smtClean="0"/>
              <a:t> and W-2)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Contracting (W-2) – “Try before you buy”</a:t>
            </a:r>
          </a:p>
          <a:p>
            <a:r>
              <a:rPr lang="en-US" sz="4000" dirty="0" smtClean="0"/>
              <a:t>Ideal: Contract to Hire for 3-6-9 months before a Full Time Offer, dependent on performance</a:t>
            </a:r>
          </a:p>
          <a:p>
            <a:r>
              <a:rPr lang="en-US" sz="4000" dirty="0" err="1" smtClean="0"/>
              <a:t>Ya’ll</a:t>
            </a:r>
            <a:r>
              <a:rPr lang="en-US" sz="4000" dirty="0" smtClean="0"/>
              <a:t> are awesome! (Don’t be pessimistic)</a:t>
            </a:r>
          </a:p>
          <a:p>
            <a:r>
              <a:rPr lang="en-US" sz="4000" dirty="0" smtClean="0"/>
              <a:t>1099 </a:t>
            </a:r>
            <a:r>
              <a:rPr lang="en-US" sz="4000" dirty="0" err="1" smtClean="0"/>
              <a:t>Misc</a:t>
            </a:r>
            <a:r>
              <a:rPr lang="en-US" sz="4000" dirty="0" smtClean="0"/>
              <a:t> – You’ll have to do the taxes.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34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Contract (1099) vs Freelancing (1099)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Very gray area when it’s both 1099 Misc.</a:t>
            </a:r>
          </a:p>
          <a:p>
            <a:r>
              <a:rPr lang="en-US" sz="4000" dirty="0" smtClean="0"/>
              <a:t>You do the taxes or hire someone to do them for you.</a:t>
            </a:r>
          </a:p>
          <a:p>
            <a:r>
              <a:rPr lang="en-US" sz="4000" dirty="0" smtClean="0"/>
              <a:t>Always looking for the next project when freelancing, you get  choose your and bid for your own projects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Contracting, the company you work for is your client and typically you’re on site.</a:t>
            </a: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87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93</TotalTime>
  <Words>350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Celestial</vt:lpstr>
      <vt:lpstr>In the Job Hunt</vt:lpstr>
      <vt:lpstr>Leveraging a technical recruiter</vt:lpstr>
      <vt:lpstr>What is a Technical Recruiter?</vt:lpstr>
      <vt:lpstr>How does a Technical Recruiter get paid?</vt:lpstr>
      <vt:lpstr>How can I use their services?</vt:lpstr>
      <vt:lpstr>Types of Employment</vt:lpstr>
      <vt:lpstr>Contracting (1099 Misc and W-2)</vt:lpstr>
      <vt:lpstr>Contract (1099) vs Freelancing (1099)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 Technical Recruiter</dc:title>
  <dc:creator>Microsoft Office User</dc:creator>
  <cp:lastModifiedBy>Microsoft Office User</cp:lastModifiedBy>
  <cp:revision>9</cp:revision>
  <dcterms:created xsi:type="dcterms:W3CDTF">2016-09-27T19:51:23Z</dcterms:created>
  <dcterms:modified xsi:type="dcterms:W3CDTF">2016-09-27T21:26:20Z</dcterms:modified>
</cp:coreProperties>
</file>