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57" r:id="rId3"/>
    <p:sldMasterId id="2147483661" r:id="rId4"/>
    <p:sldMasterId id="2147483665" r:id="rId5"/>
    <p:sldMasterId id="2147483669" r:id="rId6"/>
  </p:sldMasterIdLst>
  <p:notesMasterIdLst>
    <p:notesMasterId r:id="rId35"/>
  </p:notesMasterIdLst>
  <p:handoutMasterIdLst>
    <p:handoutMasterId r:id="rId36"/>
  </p:handoutMasterIdLst>
  <p:sldIdLst>
    <p:sldId id="332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83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4" r:id="rId32"/>
    <p:sldId id="385" r:id="rId33"/>
    <p:sldId id="386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BF5700"/>
    <a:srgbClr val="FF8200"/>
    <a:srgbClr val="1B306B"/>
    <a:srgbClr val="262626"/>
    <a:srgbClr val="FFCC00"/>
    <a:srgbClr val="F8F8F8"/>
    <a:srgbClr val="EEECE1"/>
    <a:srgbClr val="C0504D"/>
    <a:srgbClr val="D1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84299" autoAdjust="0"/>
  </p:normalViewPr>
  <p:slideViewPr>
    <p:cSldViewPr>
      <p:cViewPr varScale="1">
        <p:scale>
          <a:sx n="95" d="100"/>
          <a:sy n="95" d="100"/>
        </p:scale>
        <p:origin x="19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08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0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E52C-C57E-4F0F-A2BF-0631F80C0991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CA7C-A131-48E2-A815-9D8611D3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Sept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dirty="0" smtClean="0"/>
              <a:t>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End is Near…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Excuses are like armpits</a:t>
            </a:r>
          </a:p>
          <a:p>
            <a:pPr algn="ctr"/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Everyone* has two.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Server OR PHP and </a:t>
            </a:r>
            <a:r>
              <a:rPr lang="en-US" sz="1600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Laravel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</a:t>
            </a:r>
            <a:r>
              <a:rPr lang="en-US" sz="1600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/Eloquent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MongoDB Database with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Mongoose or similar ORM  </a:t>
            </a: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(Sept 17,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(Sept 24,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(Oct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(Oct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Sept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/Eloquent)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</a:t>
            </a:r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12365</TotalTime>
  <Words>898</Words>
  <Application>Microsoft Macintosh PowerPoint</Application>
  <PresentationFormat>On-screen Show (4:3)</PresentationFormat>
  <Paragraphs>199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Calibri</vt:lpstr>
      <vt:lpstr>Calibri Light</vt:lpstr>
      <vt:lpstr>Roboto</vt:lpstr>
      <vt:lpstr>Arial</vt:lpstr>
      <vt:lpstr>UCF - Theme</vt:lpstr>
      <vt:lpstr>Custom Design</vt:lpstr>
      <vt:lpstr>Rutgers - Theme</vt:lpstr>
      <vt:lpstr>Unbranded</vt:lpstr>
      <vt:lpstr>UTAustin</vt:lpstr>
      <vt:lpstr>UCLA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1439</cp:revision>
  <cp:lastPrinted>2016-01-30T16:23:56Z</cp:lastPrinted>
  <dcterms:created xsi:type="dcterms:W3CDTF">2015-01-20T17:19:00Z</dcterms:created>
  <dcterms:modified xsi:type="dcterms:W3CDTF">2016-09-10T02:14:00Z</dcterms:modified>
</cp:coreProperties>
</file>