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63" r:id="rId3"/>
    <p:sldId id="257" r:id="rId4"/>
    <p:sldId id="258" r:id="rId5"/>
    <p:sldId id="259" r:id="rId6"/>
    <p:sldId id="262" r:id="rId7"/>
    <p:sldId id="261" r:id="rId8"/>
    <p:sldId id="260" r:id="rId9"/>
    <p:sldId id="265" r:id="rId10"/>
    <p:sldId id="264" r:id="rId11"/>
    <p:sldId id="267" r:id="rId12"/>
    <p:sldId id="272" r:id="rId13"/>
    <p:sldId id="266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A2BBAE5-312E-4CBB-BDD3-FDC1A6724396}">
          <p14:sldIdLst>
            <p14:sldId id="256"/>
          </p14:sldIdLst>
        </p14:section>
        <p14:section name="오늘날의 브라우저" id="{DA151AA0-517C-4A55-98EF-51B8F4EF1984}">
          <p14:sldIdLst>
            <p14:sldId id="263"/>
            <p14:sldId id="257"/>
            <p14:sldId id="258"/>
            <p14:sldId id="259"/>
            <p14:sldId id="262"/>
            <p14:sldId id="261"/>
            <p14:sldId id="260"/>
          </p14:sldIdLst>
        </p14:section>
        <p14:section name="Babel이란?" id="{BE949F5D-E0BC-4AC7-88D4-E446BFB050ED}">
          <p14:sldIdLst>
            <p14:sldId id="265"/>
            <p14:sldId id="264"/>
            <p14:sldId id="267"/>
          </p14:sldIdLst>
        </p14:section>
        <p14:section name="Differential Serving" id="{9225859D-9C75-4E55-BFC3-62D65025BA06}">
          <p14:sldIdLst>
            <p14:sldId id="272"/>
            <p14:sldId id="266"/>
            <p14:sldId id="268"/>
            <p14:sldId id="269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1B3147-EEFB-449E-AB13-40736B116373}" v="258" dt="2021-04-05T01:37:43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48" autoAdjust="0"/>
    <p:restoredTop sz="94660"/>
  </p:normalViewPr>
  <p:slideViewPr>
    <p:cSldViewPr snapToGrid="0">
      <p:cViewPr>
        <p:scale>
          <a:sx n="75" d="100"/>
          <a:sy n="75" d="100"/>
        </p:scale>
        <p:origin x="54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정원" userId="de3cc15e02d916ec" providerId="LiveId" clId="{9B1B3147-EEFB-449E-AB13-40736B116373}"/>
    <pc:docChg chg="undo redo custSel addSld delSld modSld sldOrd addSection delSection modSection">
      <pc:chgData name="김 정원" userId="de3cc15e02d916ec" providerId="LiveId" clId="{9B1B3147-EEFB-449E-AB13-40736B116373}" dt="2021-04-05T01:38:24.731" v="3798" actId="20577"/>
      <pc:docMkLst>
        <pc:docMk/>
      </pc:docMkLst>
      <pc:sldChg chg="modSp mod">
        <pc:chgData name="김 정원" userId="de3cc15e02d916ec" providerId="LiveId" clId="{9B1B3147-EEFB-449E-AB13-40736B116373}" dt="2021-04-05T00:48:58.291" v="346" actId="20577"/>
        <pc:sldMkLst>
          <pc:docMk/>
          <pc:sldMk cId="1705997413" sldId="258"/>
        </pc:sldMkLst>
        <pc:spChg chg="mod">
          <ac:chgData name="김 정원" userId="de3cc15e02d916ec" providerId="LiveId" clId="{9B1B3147-EEFB-449E-AB13-40736B116373}" dt="2021-04-05T00:48:58.291" v="346" actId="20577"/>
          <ac:spMkLst>
            <pc:docMk/>
            <pc:sldMk cId="1705997413" sldId="258"/>
            <ac:spMk id="3" creationId="{62481AC6-0AF9-42BD-8EA0-7B8378A7E9C2}"/>
          </ac:spMkLst>
        </pc:spChg>
      </pc:sldChg>
      <pc:sldChg chg="addSp modSp mod">
        <pc:chgData name="김 정원" userId="de3cc15e02d916ec" providerId="LiveId" clId="{9B1B3147-EEFB-449E-AB13-40736B116373}" dt="2021-04-05T00:55:40.902" v="745" actId="1076"/>
        <pc:sldMkLst>
          <pc:docMk/>
          <pc:sldMk cId="2368950066" sldId="259"/>
        </pc:sldMkLst>
        <pc:spChg chg="mod">
          <ac:chgData name="김 정원" userId="de3cc15e02d916ec" providerId="LiveId" clId="{9B1B3147-EEFB-449E-AB13-40736B116373}" dt="2021-04-05T00:44:56.551" v="6"/>
          <ac:spMkLst>
            <pc:docMk/>
            <pc:sldMk cId="2368950066" sldId="259"/>
            <ac:spMk id="2" creationId="{F4A637F3-A5E6-4F63-A80B-28B6C0BDE4AC}"/>
          </ac:spMkLst>
        </pc:spChg>
        <pc:spChg chg="mod">
          <ac:chgData name="김 정원" userId="de3cc15e02d916ec" providerId="LiveId" clId="{9B1B3147-EEFB-449E-AB13-40736B116373}" dt="2021-04-05T00:55:02.326" v="732"/>
          <ac:spMkLst>
            <pc:docMk/>
            <pc:sldMk cId="2368950066" sldId="259"/>
            <ac:spMk id="3" creationId="{025DE7C9-79C4-4BFE-B954-636A14029A04}"/>
          </ac:spMkLst>
        </pc:spChg>
        <pc:picChg chg="add mod">
          <ac:chgData name="김 정원" userId="de3cc15e02d916ec" providerId="LiveId" clId="{9B1B3147-EEFB-449E-AB13-40736B116373}" dt="2021-04-05T00:55:40.902" v="745" actId="1076"/>
          <ac:picMkLst>
            <pc:docMk/>
            <pc:sldMk cId="2368950066" sldId="259"/>
            <ac:picMk id="3074" creationId="{CF711A61-F6A8-4284-B926-65C4CDAD0A62}"/>
          </ac:picMkLst>
        </pc:picChg>
        <pc:picChg chg="add mod">
          <ac:chgData name="김 정원" userId="de3cc15e02d916ec" providerId="LiveId" clId="{9B1B3147-EEFB-449E-AB13-40736B116373}" dt="2021-04-05T00:55:37.820" v="743" actId="1076"/>
          <ac:picMkLst>
            <pc:docMk/>
            <pc:sldMk cId="2368950066" sldId="259"/>
            <ac:picMk id="3076" creationId="{48DC3C26-0689-4B24-998C-2B9B268D8537}"/>
          </ac:picMkLst>
        </pc:picChg>
        <pc:picChg chg="add mod">
          <ac:chgData name="김 정원" userId="de3cc15e02d916ec" providerId="LiveId" clId="{9B1B3147-EEFB-449E-AB13-40736B116373}" dt="2021-04-05T00:55:39.696" v="744" actId="1076"/>
          <ac:picMkLst>
            <pc:docMk/>
            <pc:sldMk cId="2368950066" sldId="259"/>
            <ac:picMk id="3078" creationId="{3D23DF81-2FF0-4C6E-A877-86245B996728}"/>
          </ac:picMkLst>
        </pc:picChg>
      </pc:sldChg>
      <pc:sldChg chg="addSp modSp new mod">
        <pc:chgData name="김 정원" userId="de3cc15e02d916ec" providerId="LiveId" clId="{9B1B3147-EEFB-449E-AB13-40736B116373}" dt="2021-04-05T01:32:39.780" v="3640" actId="1076"/>
        <pc:sldMkLst>
          <pc:docMk/>
          <pc:sldMk cId="2478384608" sldId="260"/>
        </pc:sldMkLst>
        <pc:spChg chg="mod">
          <ac:chgData name="김 정원" userId="de3cc15e02d916ec" providerId="LiveId" clId="{9B1B3147-EEFB-449E-AB13-40736B116373}" dt="2021-04-05T01:09:32.627" v="1664" actId="20577"/>
          <ac:spMkLst>
            <pc:docMk/>
            <pc:sldMk cId="2478384608" sldId="260"/>
            <ac:spMk id="2" creationId="{52A36E40-921F-4E54-929E-C35AC5E30AE9}"/>
          </ac:spMkLst>
        </pc:spChg>
        <pc:spChg chg="mod">
          <ac:chgData name="김 정원" userId="de3cc15e02d916ec" providerId="LiveId" clId="{9B1B3147-EEFB-449E-AB13-40736B116373}" dt="2021-04-05T01:12:02.027" v="1968" actId="5793"/>
          <ac:spMkLst>
            <pc:docMk/>
            <pc:sldMk cId="2478384608" sldId="260"/>
            <ac:spMk id="3" creationId="{B0B3BE85-F406-4EFB-89CC-C68F065F8A91}"/>
          </ac:spMkLst>
        </pc:spChg>
        <pc:picChg chg="add mod">
          <ac:chgData name="김 정원" userId="de3cc15e02d916ec" providerId="LiveId" clId="{9B1B3147-EEFB-449E-AB13-40736B116373}" dt="2021-04-05T01:32:39.780" v="3640" actId="1076"/>
          <ac:picMkLst>
            <pc:docMk/>
            <pc:sldMk cId="2478384608" sldId="260"/>
            <ac:picMk id="5122" creationId="{1DEDE412-426B-4EC5-96AB-FFF136C4D854}"/>
          </ac:picMkLst>
        </pc:picChg>
      </pc:sldChg>
      <pc:sldChg chg="addSp delSp modSp new mod">
        <pc:chgData name="김 정원" userId="de3cc15e02d916ec" providerId="LiveId" clId="{9B1B3147-EEFB-449E-AB13-40736B116373}" dt="2021-04-05T01:08:53.483" v="1601" actId="404"/>
        <pc:sldMkLst>
          <pc:docMk/>
          <pc:sldMk cId="2982117403" sldId="261"/>
        </pc:sldMkLst>
        <pc:spChg chg="mod">
          <ac:chgData name="김 정원" userId="de3cc15e02d916ec" providerId="LiveId" clId="{9B1B3147-EEFB-449E-AB13-40736B116373}" dt="2021-04-05T01:06:17.798" v="1504"/>
          <ac:spMkLst>
            <pc:docMk/>
            <pc:sldMk cId="2982117403" sldId="261"/>
            <ac:spMk id="2" creationId="{017A3C2A-86EB-4817-846A-AC2F004FA091}"/>
          </ac:spMkLst>
        </pc:spChg>
        <pc:spChg chg="add del">
          <ac:chgData name="김 정원" userId="de3cc15e02d916ec" providerId="LiveId" clId="{9B1B3147-EEFB-449E-AB13-40736B116373}" dt="2021-04-05T00:56:43.381" v="761" actId="478"/>
          <ac:spMkLst>
            <pc:docMk/>
            <pc:sldMk cId="2982117403" sldId="261"/>
            <ac:spMk id="3" creationId="{9C9343EA-BF39-4E59-819C-E1B29BE19021}"/>
          </ac:spMkLst>
        </pc:spChg>
        <pc:spChg chg="add mod">
          <ac:chgData name="김 정원" userId="de3cc15e02d916ec" providerId="LiveId" clId="{9B1B3147-EEFB-449E-AB13-40736B116373}" dt="2021-04-05T01:08:53.483" v="1601" actId="404"/>
          <ac:spMkLst>
            <pc:docMk/>
            <pc:sldMk cId="2982117403" sldId="261"/>
            <ac:spMk id="4" creationId="{D7A88694-C625-4FB1-B44E-7F1212297D03}"/>
          </ac:spMkLst>
        </pc:spChg>
        <pc:spChg chg="add mod">
          <ac:chgData name="김 정원" userId="de3cc15e02d916ec" providerId="LiveId" clId="{9B1B3147-EEFB-449E-AB13-40736B116373}" dt="2021-04-05T01:08:36.528" v="1595" actId="1076"/>
          <ac:spMkLst>
            <pc:docMk/>
            <pc:sldMk cId="2982117403" sldId="261"/>
            <ac:spMk id="5" creationId="{AE83E77D-D8D4-4C79-936E-9C9EF7AC4266}"/>
          </ac:spMkLst>
        </pc:spChg>
        <pc:picChg chg="add mod">
          <ac:chgData name="김 정원" userId="de3cc15e02d916ec" providerId="LiveId" clId="{9B1B3147-EEFB-449E-AB13-40736B116373}" dt="2021-04-05T01:07:22.580" v="1579" actId="1076"/>
          <ac:picMkLst>
            <pc:docMk/>
            <pc:sldMk cId="2982117403" sldId="261"/>
            <ac:picMk id="4098" creationId="{AF9C571A-E346-4F76-8B45-8DEC31C4FD4F}"/>
          </ac:picMkLst>
        </pc:picChg>
      </pc:sldChg>
      <pc:sldChg chg="modSp new mod">
        <pc:chgData name="김 정원" userId="de3cc15e02d916ec" providerId="LiveId" clId="{9B1B3147-EEFB-449E-AB13-40736B116373}" dt="2021-04-05T01:05:59.387" v="1472" actId="20577"/>
        <pc:sldMkLst>
          <pc:docMk/>
          <pc:sldMk cId="336570402" sldId="262"/>
        </pc:sldMkLst>
        <pc:spChg chg="mod">
          <ac:chgData name="김 정원" userId="de3cc15e02d916ec" providerId="LiveId" clId="{9B1B3147-EEFB-449E-AB13-40736B116373}" dt="2021-04-05T01:01:20.267" v="956" actId="20577"/>
          <ac:spMkLst>
            <pc:docMk/>
            <pc:sldMk cId="336570402" sldId="262"/>
            <ac:spMk id="2" creationId="{F8135E2A-DE39-4F1D-99B4-0B2559A9DAB9}"/>
          </ac:spMkLst>
        </pc:spChg>
        <pc:spChg chg="mod">
          <ac:chgData name="김 정원" userId="de3cc15e02d916ec" providerId="LiveId" clId="{9B1B3147-EEFB-449E-AB13-40736B116373}" dt="2021-04-05T01:05:59.387" v="1472" actId="20577"/>
          <ac:spMkLst>
            <pc:docMk/>
            <pc:sldMk cId="336570402" sldId="262"/>
            <ac:spMk id="3" creationId="{3DBF6CB3-3A62-4735-BD29-50F0085D851A}"/>
          </ac:spMkLst>
        </pc:spChg>
      </pc:sldChg>
      <pc:sldChg chg="addSp delSp modSp new mod modClrScheme chgLayout">
        <pc:chgData name="김 정원" userId="de3cc15e02d916ec" providerId="LiveId" clId="{9B1B3147-EEFB-449E-AB13-40736B116373}" dt="2021-04-05T01:13:34.579" v="2069"/>
        <pc:sldMkLst>
          <pc:docMk/>
          <pc:sldMk cId="633391799" sldId="263"/>
        </pc:sldMkLst>
        <pc:spChg chg="del mod ord">
          <ac:chgData name="김 정원" userId="de3cc15e02d916ec" providerId="LiveId" clId="{9B1B3147-EEFB-449E-AB13-40736B116373}" dt="2021-04-05T01:12:59.258" v="1980" actId="700"/>
          <ac:spMkLst>
            <pc:docMk/>
            <pc:sldMk cId="633391799" sldId="263"/>
            <ac:spMk id="2" creationId="{51468BF2-0630-43DB-9B4C-44B05C98B3C2}"/>
          </ac:spMkLst>
        </pc:spChg>
        <pc:spChg chg="del mod ord">
          <ac:chgData name="김 정원" userId="de3cc15e02d916ec" providerId="LiveId" clId="{9B1B3147-EEFB-449E-AB13-40736B116373}" dt="2021-04-05T01:12:59.258" v="1980" actId="700"/>
          <ac:spMkLst>
            <pc:docMk/>
            <pc:sldMk cId="633391799" sldId="263"/>
            <ac:spMk id="3" creationId="{30B77CC6-90A8-4777-9C54-43FD8C3B4237}"/>
          </ac:spMkLst>
        </pc:spChg>
        <pc:spChg chg="add mod ord">
          <ac:chgData name="김 정원" userId="de3cc15e02d916ec" providerId="LiveId" clId="{9B1B3147-EEFB-449E-AB13-40736B116373}" dt="2021-04-05T01:13:07.116" v="2006" actId="20577"/>
          <ac:spMkLst>
            <pc:docMk/>
            <pc:sldMk cId="633391799" sldId="263"/>
            <ac:spMk id="4" creationId="{A8FBEB1D-CE77-47DB-A4E3-69935418F9EA}"/>
          </ac:spMkLst>
        </pc:spChg>
        <pc:spChg chg="add mod ord">
          <ac:chgData name="김 정원" userId="de3cc15e02d916ec" providerId="LiveId" clId="{9B1B3147-EEFB-449E-AB13-40736B116373}" dt="2021-04-05T01:13:34.579" v="2069"/>
          <ac:spMkLst>
            <pc:docMk/>
            <pc:sldMk cId="633391799" sldId="263"/>
            <ac:spMk id="5" creationId="{D4DE3227-CF55-4B0B-81F3-C9ACFC30134B}"/>
          </ac:spMkLst>
        </pc:spChg>
      </pc:sldChg>
      <pc:sldChg chg="modSp add del mod">
        <pc:chgData name="김 정원" userId="de3cc15e02d916ec" providerId="LiveId" clId="{9B1B3147-EEFB-449E-AB13-40736B116373}" dt="2021-04-05T01:12:43.994" v="1976" actId="47"/>
        <pc:sldMkLst>
          <pc:docMk/>
          <pc:sldMk cId="3500389448" sldId="263"/>
        </pc:sldMkLst>
        <pc:spChg chg="mod">
          <ac:chgData name="김 정원" userId="de3cc15e02d916ec" providerId="LiveId" clId="{9B1B3147-EEFB-449E-AB13-40736B116373}" dt="2021-04-05T01:12:40.191" v="1975" actId="20577"/>
          <ac:spMkLst>
            <pc:docMk/>
            <pc:sldMk cId="3500389448" sldId="263"/>
            <ac:spMk id="2" creationId="{52A36E40-921F-4E54-929E-C35AC5E30AE9}"/>
          </ac:spMkLst>
        </pc:spChg>
      </pc:sldChg>
      <pc:sldChg chg="addSp modSp new mod">
        <pc:chgData name="김 정원" userId="de3cc15e02d916ec" providerId="LiveId" clId="{9B1B3147-EEFB-449E-AB13-40736B116373}" dt="2021-04-05T01:16:35.386" v="2355"/>
        <pc:sldMkLst>
          <pc:docMk/>
          <pc:sldMk cId="2122205832" sldId="264"/>
        </pc:sldMkLst>
        <pc:spChg chg="mod">
          <ac:chgData name="김 정원" userId="de3cc15e02d916ec" providerId="LiveId" clId="{9B1B3147-EEFB-449E-AB13-40736B116373}" dt="2021-04-05T01:14:27.817" v="2101"/>
          <ac:spMkLst>
            <pc:docMk/>
            <pc:sldMk cId="2122205832" sldId="264"/>
            <ac:spMk id="2" creationId="{56B4B1E5-6B66-4B06-A25F-6A67DF182900}"/>
          </ac:spMkLst>
        </pc:spChg>
        <pc:spChg chg="mod">
          <ac:chgData name="김 정원" userId="de3cc15e02d916ec" providerId="LiveId" clId="{9B1B3147-EEFB-449E-AB13-40736B116373}" dt="2021-04-05T01:16:35.386" v="2355"/>
          <ac:spMkLst>
            <pc:docMk/>
            <pc:sldMk cId="2122205832" sldId="264"/>
            <ac:spMk id="3" creationId="{1ED3D7D1-E240-4B2F-A362-DEC74BFF083D}"/>
          </ac:spMkLst>
        </pc:spChg>
        <pc:picChg chg="add mod">
          <ac:chgData name="김 정원" userId="de3cc15e02d916ec" providerId="LiveId" clId="{9B1B3147-EEFB-449E-AB13-40736B116373}" dt="2021-04-05T01:14:43.591" v="2103" actId="1076"/>
          <ac:picMkLst>
            <pc:docMk/>
            <pc:sldMk cId="2122205832" sldId="264"/>
            <ac:picMk id="6146" creationId="{5135498C-0728-437B-9AF0-8FD9E55891CB}"/>
          </ac:picMkLst>
        </pc:picChg>
      </pc:sldChg>
      <pc:sldChg chg="addSp delSp modSp new mod modClrScheme chgLayout">
        <pc:chgData name="김 정원" userId="de3cc15e02d916ec" providerId="LiveId" clId="{9B1B3147-EEFB-449E-AB13-40736B116373}" dt="2021-04-05T01:14:14.763" v="2091" actId="20577"/>
        <pc:sldMkLst>
          <pc:docMk/>
          <pc:sldMk cId="2990481446" sldId="265"/>
        </pc:sldMkLst>
        <pc:spChg chg="del mod ord">
          <ac:chgData name="김 정원" userId="de3cc15e02d916ec" providerId="LiveId" clId="{9B1B3147-EEFB-449E-AB13-40736B116373}" dt="2021-04-05T01:14:09.988" v="2076" actId="700"/>
          <ac:spMkLst>
            <pc:docMk/>
            <pc:sldMk cId="2990481446" sldId="265"/>
            <ac:spMk id="2" creationId="{4365F817-0F6D-4C40-BD71-D71476862656}"/>
          </ac:spMkLst>
        </pc:spChg>
        <pc:spChg chg="del mod ord">
          <ac:chgData name="김 정원" userId="de3cc15e02d916ec" providerId="LiveId" clId="{9B1B3147-EEFB-449E-AB13-40736B116373}" dt="2021-04-05T01:14:09.988" v="2076" actId="700"/>
          <ac:spMkLst>
            <pc:docMk/>
            <pc:sldMk cId="2990481446" sldId="265"/>
            <ac:spMk id="3" creationId="{532FD803-6501-459E-8887-E0EB9F04258E}"/>
          </ac:spMkLst>
        </pc:spChg>
        <pc:spChg chg="add mod ord">
          <ac:chgData name="김 정원" userId="de3cc15e02d916ec" providerId="LiveId" clId="{9B1B3147-EEFB-449E-AB13-40736B116373}" dt="2021-04-05T01:14:14.763" v="2091" actId="20577"/>
          <ac:spMkLst>
            <pc:docMk/>
            <pc:sldMk cId="2990481446" sldId="265"/>
            <ac:spMk id="4" creationId="{7483C3CA-5E3C-4034-8824-42855CACE9B9}"/>
          </ac:spMkLst>
        </pc:spChg>
        <pc:spChg chg="add mod ord">
          <ac:chgData name="김 정원" userId="de3cc15e02d916ec" providerId="LiveId" clId="{9B1B3147-EEFB-449E-AB13-40736B116373}" dt="2021-04-05T01:14:09.988" v="2076" actId="700"/>
          <ac:spMkLst>
            <pc:docMk/>
            <pc:sldMk cId="2990481446" sldId="265"/>
            <ac:spMk id="5" creationId="{8AB75B2B-D1E6-4801-B43C-A214D31DC582}"/>
          </ac:spMkLst>
        </pc:spChg>
      </pc:sldChg>
      <pc:sldChg chg="modSp new mod">
        <pc:chgData name="김 정원" userId="de3cc15e02d916ec" providerId="LiveId" clId="{9B1B3147-EEFB-449E-AB13-40736B116373}" dt="2021-04-05T01:23:44.681" v="2873" actId="20577"/>
        <pc:sldMkLst>
          <pc:docMk/>
          <pc:sldMk cId="2895160208" sldId="266"/>
        </pc:sldMkLst>
        <pc:spChg chg="mod">
          <ac:chgData name="김 정원" userId="de3cc15e02d916ec" providerId="LiveId" clId="{9B1B3147-EEFB-449E-AB13-40736B116373}" dt="2021-04-05T01:19:19.617" v="2578" actId="20577"/>
          <ac:spMkLst>
            <pc:docMk/>
            <pc:sldMk cId="2895160208" sldId="266"/>
            <ac:spMk id="2" creationId="{AED7A10F-D628-4163-BC9E-DDF7F536BF21}"/>
          </ac:spMkLst>
        </pc:spChg>
        <pc:spChg chg="mod">
          <ac:chgData name="김 정원" userId="de3cc15e02d916ec" providerId="LiveId" clId="{9B1B3147-EEFB-449E-AB13-40736B116373}" dt="2021-04-05T01:23:44.681" v="2873" actId="20577"/>
          <ac:spMkLst>
            <pc:docMk/>
            <pc:sldMk cId="2895160208" sldId="266"/>
            <ac:spMk id="3" creationId="{40B46DF5-52DA-4325-AD47-F6607B16EF77}"/>
          </ac:spMkLst>
        </pc:spChg>
      </pc:sldChg>
      <pc:sldChg chg="addSp delSp modSp new mod modClrScheme chgLayout">
        <pc:chgData name="김 정원" userId="de3cc15e02d916ec" providerId="LiveId" clId="{9B1B3147-EEFB-449E-AB13-40736B116373}" dt="2021-04-05T01:18:12.551" v="2453" actId="5793"/>
        <pc:sldMkLst>
          <pc:docMk/>
          <pc:sldMk cId="328629576" sldId="267"/>
        </pc:sldMkLst>
        <pc:spChg chg="del mod ord">
          <ac:chgData name="김 정원" userId="de3cc15e02d916ec" providerId="LiveId" clId="{9B1B3147-EEFB-449E-AB13-40736B116373}" dt="2021-04-05T01:17:27.682" v="2366" actId="700"/>
          <ac:spMkLst>
            <pc:docMk/>
            <pc:sldMk cId="328629576" sldId="267"/>
            <ac:spMk id="2" creationId="{E7FB0987-D03B-44F1-B02C-4E8FE9B03D10}"/>
          </ac:spMkLst>
        </pc:spChg>
        <pc:spChg chg="del mod ord">
          <ac:chgData name="김 정원" userId="de3cc15e02d916ec" providerId="LiveId" clId="{9B1B3147-EEFB-449E-AB13-40736B116373}" dt="2021-04-05T01:17:27.682" v="2366" actId="700"/>
          <ac:spMkLst>
            <pc:docMk/>
            <pc:sldMk cId="328629576" sldId="267"/>
            <ac:spMk id="3" creationId="{0631DC5E-E643-4253-9751-23E8E1B8D71F}"/>
          </ac:spMkLst>
        </pc:spChg>
        <pc:spChg chg="add mod ord">
          <ac:chgData name="김 정원" userId="de3cc15e02d916ec" providerId="LiveId" clId="{9B1B3147-EEFB-449E-AB13-40736B116373}" dt="2021-04-05T01:17:33.315" v="2372"/>
          <ac:spMkLst>
            <pc:docMk/>
            <pc:sldMk cId="328629576" sldId="267"/>
            <ac:spMk id="4" creationId="{69848928-05C8-4016-B17C-1E9E5059981C}"/>
          </ac:spMkLst>
        </pc:spChg>
        <pc:spChg chg="add mod ord">
          <ac:chgData name="김 정원" userId="de3cc15e02d916ec" providerId="LiveId" clId="{9B1B3147-EEFB-449E-AB13-40736B116373}" dt="2021-04-05T01:18:12.551" v="2453" actId="5793"/>
          <ac:spMkLst>
            <pc:docMk/>
            <pc:sldMk cId="328629576" sldId="267"/>
            <ac:spMk id="5" creationId="{C0C8553D-D77A-4B7F-B798-1AAC19169F5F}"/>
          </ac:spMkLst>
        </pc:spChg>
      </pc:sldChg>
      <pc:sldChg chg="new del">
        <pc:chgData name="김 정원" userId="de3cc15e02d916ec" providerId="LiveId" clId="{9B1B3147-EEFB-449E-AB13-40736B116373}" dt="2021-04-05T01:17:14.881" v="2364" actId="47"/>
        <pc:sldMkLst>
          <pc:docMk/>
          <pc:sldMk cId="2353849884" sldId="267"/>
        </pc:sldMkLst>
      </pc:sldChg>
      <pc:sldChg chg="addSp modSp new mod">
        <pc:chgData name="김 정원" userId="de3cc15e02d916ec" providerId="LiveId" clId="{9B1B3147-EEFB-449E-AB13-40736B116373}" dt="2021-04-05T01:28:41.631" v="3104" actId="1076"/>
        <pc:sldMkLst>
          <pc:docMk/>
          <pc:sldMk cId="763773883" sldId="268"/>
        </pc:sldMkLst>
        <pc:spChg chg="mod">
          <ac:chgData name="김 정원" userId="de3cc15e02d916ec" providerId="LiveId" clId="{9B1B3147-EEFB-449E-AB13-40736B116373}" dt="2021-04-05T01:24:01.532" v="2896" actId="20577"/>
          <ac:spMkLst>
            <pc:docMk/>
            <pc:sldMk cId="763773883" sldId="268"/>
            <ac:spMk id="2" creationId="{EA9D9489-A98F-44C4-95EB-939D866C86C2}"/>
          </ac:spMkLst>
        </pc:spChg>
        <pc:spChg chg="mod">
          <ac:chgData name="김 정원" userId="de3cc15e02d916ec" providerId="LiveId" clId="{9B1B3147-EEFB-449E-AB13-40736B116373}" dt="2021-04-05T01:25:57.123" v="3081" actId="5793"/>
          <ac:spMkLst>
            <pc:docMk/>
            <pc:sldMk cId="763773883" sldId="268"/>
            <ac:spMk id="3" creationId="{8F375FC8-2D50-450C-828D-6DD176FFF3B4}"/>
          </ac:spMkLst>
        </pc:spChg>
        <pc:spChg chg="add mod">
          <ac:chgData name="김 정원" userId="de3cc15e02d916ec" providerId="LiveId" clId="{9B1B3147-EEFB-449E-AB13-40736B116373}" dt="2021-04-05T01:28:41.631" v="3104" actId="1076"/>
          <ac:spMkLst>
            <pc:docMk/>
            <pc:sldMk cId="763773883" sldId="268"/>
            <ac:spMk id="4" creationId="{37A26D46-F399-4129-9D36-28D15D26127C}"/>
          </ac:spMkLst>
        </pc:spChg>
      </pc:sldChg>
      <pc:sldChg chg="addSp modSp new mod">
        <pc:chgData name="김 정원" userId="de3cc15e02d916ec" providerId="LiveId" clId="{9B1B3147-EEFB-449E-AB13-40736B116373}" dt="2021-04-05T01:32:51.427" v="3641" actId="1076"/>
        <pc:sldMkLst>
          <pc:docMk/>
          <pc:sldMk cId="724075914" sldId="269"/>
        </pc:sldMkLst>
        <pc:spChg chg="mod">
          <ac:chgData name="김 정원" userId="de3cc15e02d916ec" providerId="LiveId" clId="{9B1B3147-EEFB-449E-AB13-40736B116373}" dt="2021-04-05T01:28:59.723" v="3120"/>
          <ac:spMkLst>
            <pc:docMk/>
            <pc:sldMk cId="724075914" sldId="269"/>
            <ac:spMk id="2" creationId="{D27A8CF5-616B-4B57-8023-4B1747A8E69D}"/>
          </ac:spMkLst>
        </pc:spChg>
        <pc:spChg chg="mod">
          <ac:chgData name="김 정원" userId="de3cc15e02d916ec" providerId="LiveId" clId="{9B1B3147-EEFB-449E-AB13-40736B116373}" dt="2021-04-05T01:32:01.115" v="3596" actId="20577"/>
          <ac:spMkLst>
            <pc:docMk/>
            <pc:sldMk cId="724075914" sldId="269"/>
            <ac:spMk id="3" creationId="{3E2D86B9-AC0E-4DD7-BEC6-C99E96ED7FC8}"/>
          </ac:spMkLst>
        </pc:spChg>
        <pc:picChg chg="add mod">
          <ac:chgData name="김 정원" userId="de3cc15e02d916ec" providerId="LiveId" clId="{9B1B3147-EEFB-449E-AB13-40736B116373}" dt="2021-04-05T01:32:51.427" v="3641" actId="1076"/>
          <ac:picMkLst>
            <pc:docMk/>
            <pc:sldMk cId="724075914" sldId="269"/>
            <ac:picMk id="7170" creationId="{A775062A-17C0-4DA2-BA2B-4DD14D279A93}"/>
          </ac:picMkLst>
        </pc:picChg>
      </pc:sldChg>
      <pc:sldChg chg="modSp new mod ord">
        <pc:chgData name="김 정원" userId="de3cc15e02d916ec" providerId="LiveId" clId="{9B1B3147-EEFB-449E-AB13-40736B116373}" dt="2021-04-05T01:37:27.443" v="3797"/>
        <pc:sldMkLst>
          <pc:docMk/>
          <pc:sldMk cId="3410570097" sldId="270"/>
        </pc:sldMkLst>
        <pc:spChg chg="mod">
          <ac:chgData name="김 정원" userId="de3cc15e02d916ec" providerId="LiveId" clId="{9B1B3147-EEFB-449E-AB13-40736B116373}" dt="2021-04-05T01:32:24.415" v="3638"/>
          <ac:spMkLst>
            <pc:docMk/>
            <pc:sldMk cId="3410570097" sldId="270"/>
            <ac:spMk id="2" creationId="{5F825721-69CD-4A36-A80B-DD87ECA72379}"/>
          </ac:spMkLst>
        </pc:spChg>
        <pc:spChg chg="mod">
          <ac:chgData name="김 정원" userId="de3cc15e02d916ec" providerId="LiveId" clId="{9B1B3147-EEFB-449E-AB13-40736B116373}" dt="2021-04-05T01:37:27.443" v="3797"/>
          <ac:spMkLst>
            <pc:docMk/>
            <pc:sldMk cId="3410570097" sldId="270"/>
            <ac:spMk id="3" creationId="{145D3659-4AB1-4B7E-B09C-E17F99C60B62}"/>
          </ac:spMkLst>
        </pc:spChg>
      </pc:sldChg>
      <pc:sldChg chg="modSp add mod">
        <pc:chgData name="김 정원" userId="de3cc15e02d916ec" providerId="LiveId" clId="{9B1B3147-EEFB-449E-AB13-40736B116373}" dt="2021-04-05T01:38:24.731" v="3798" actId="20577"/>
        <pc:sldMkLst>
          <pc:docMk/>
          <pc:sldMk cId="18510589" sldId="271"/>
        </pc:sldMkLst>
        <pc:spChg chg="mod">
          <ac:chgData name="김 정원" userId="de3cc15e02d916ec" providerId="LiveId" clId="{9B1B3147-EEFB-449E-AB13-40736B116373}" dt="2021-04-05T01:38:24.731" v="3798" actId="20577"/>
          <ac:spMkLst>
            <pc:docMk/>
            <pc:sldMk cId="18510589" sldId="271"/>
            <ac:spMk id="4" creationId="{69848928-05C8-4016-B17C-1E9E5059981C}"/>
          </ac:spMkLst>
        </pc:spChg>
        <pc:spChg chg="mod">
          <ac:chgData name="김 정원" userId="de3cc15e02d916ec" providerId="LiveId" clId="{9B1B3147-EEFB-449E-AB13-40736B116373}" dt="2021-04-05T01:32:16.723" v="3630" actId="20577"/>
          <ac:spMkLst>
            <pc:docMk/>
            <pc:sldMk cId="18510589" sldId="271"/>
            <ac:spMk id="5" creationId="{C0C8553D-D77A-4B7F-B798-1AAC19169F5F}"/>
          </ac:spMkLst>
        </pc:spChg>
      </pc:sldChg>
      <pc:sldChg chg="addSp delSp modSp new mod modClrScheme chgLayout">
        <pc:chgData name="김 정원" userId="de3cc15e02d916ec" providerId="LiveId" clId="{9B1B3147-EEFB-449E-AB13-40736B116373}" dt="2021-04-05T01:33:38.031" v="3667" actId="20577"/>
        <pc:sldMkLst>
          <pc:docMk/>
          <pc:sldMk cId="2344135985" sldId="272"/>
        </pc:sldMkLst>
        <pc:spChg chg="del mod ord">
          <ac:chgData name="김 정원" userId="de3cc15e02d916ec" providerId="LiveId" clId="{9B1B3147-EEFB-449E-AB13-40736B116373}" dt="2021-04-05T01:33:31.199" v="3643" actId="700"/>
          <ac:spMkLst>
            <pc:docMk/>
            <pc:sldMk cId="2344135985" sldId="272"/>
            <ac:spMk id="2" creationId="{A7817D63-8539-4488-AD62-DE618FB54131}"/>
          </ac:spMkLst>
        </pc:spChg>
        <pc:spChg chg="del mod ord">
          <ac:chgData name="김 정원" userId="de3cc15e02d916ec" providerId="LiveId" clId="{9B1B3147-EEFB-449E-AB13-40736B116373}" dt="2021-04-05T01:33:31.199" v="3643" actId="700"/>
          <ac:spMkLst>
            <pc:docMk/>
            <pc:sldMk cId="2344135985" sldId="272"/>
            <ac:spMk id="3" creationId="{9AE131D4-4AD2-42CF-911A-F09F9D426F23}"/>
          </ac:spMkLst>
        </pc:spChg>
        <pc:spChg chg="add mod ord">
          <ac:chgData name="김 정원" userId="de3cc15e02d916ec" providerId="LiveId" clId="{9B1B3147-EEFB-449E-AB13-40736B116373}" dt="2021-04-05T01:33:38.031" v="3667" actId="20577"/>
          <ac:spMkLst>
            <pc:docMk/>
            <pc:sldMk cId="2344135985" sldId="272"/>
            <ac:spMk id="4" creationId="{C22957F6-ADE7-452A-8EC9-402B3EAAB052}"/>
          </ac:spMkLst>
        </pc:spChg>
        <pc:spChg chg="add mod ord">
          <ac:chgData name="김 정원" userId="de3cc15e02d916ec" providerId="LiveId" clId="{9B1B3147-EEFB-449E-AB13-40736B116373}" dt="2021-04-05T01:33:31.199" v="3643" actId="700"/>
          <ac:spMkLst>
            <pc:docMk/>
            <pc:sldMk cId="2344135985" sldId="272"/>
            <ac:spMk id="5" creationId="{0BF3342C-65AF-4D9C-B671-33E0BDB70FE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0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6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2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4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0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6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9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6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spc="4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4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27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28" r:id="rId4"/>
    <p:sldLayoutId id="2147483729" r:id="rId5"/>
    <p:sldLayoutId id="2147483734" r:id="rId6"/>
    <p:sldLayoutId id="2147483730" r:id="rId7"/>
    <p:sldLayoutId id="2147483731" r:id="rId8"/>
    <p:sldLayoutId id="2147483732" r:id="rId9"/>
    <p:sldLayoutId id="2147483733" r:id="rId10"/>
    <p:sldLayoutId id="214748373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none" spc="8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4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kangax.github.io/compat-table/es6/" TargetMode="External"/><Relationship Id="rId2" Type="http://schemas.openxmlformats.org/officeDocument/2006/relationships/hyperlink" Target="https://en.wikipedia.org/wiki/Usage_share_of_web_brows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elog.io/@vnthf/%EB%AA%A8%EB%8D%98%EB%B8%8C%EB%9D%BC%EC%9A%B0%EC%A0%80%EC%97%90%EB%8F%84-%EA%BC%AD-es5%EB%A5%BC-%EC%8D%A8%EC%95%BC-%ED%95%A0%EA%B9%8C-Differential-Serving" TargetMode="External"/><Relationship Id="rId5" Type="http://schemas.openxmlformats.org/officeDocument/2006/relationships/hyperlink" Target="https://github.com/johnstew/differential-serving#tests" TargetMode="External"/><Relationship Id="rId4" Type="http://schemas.openxmlformats.org/officeDocument/2006/relationships/hyperlink" Target="https://babeljs.io/docs/en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AB753A0-68F5-44CB-8B31-54ABE0456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08651"/>
            <a:ext cx="3620882" cy="3640345"/>
          </a:xfrm>
        </p:spPr>
        <p:txBody>
          <a:bodyPr anchor="t"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Babel</a:t>
            </a:r>
            <a:r>
              <a:rPr lang="ko-KR" altLang="en-US" sz="4000" dirty="0">
                <a:solidFill>
                  <a:schemeClr val="bg1"/>
                </a:solidFill>
              </a:rPr>
              <a:t>이란</a:t>
            </a:r>
            <a:r>
              <a:rPr lang="en-US" altLang="ko-KR" sz="4000" dirty="0">
                <a:solidFill>
                  <a:schemeClr val="bg1"/>
                </a:solidFill>
              </a:rPr>
              <a:t>?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22282D-DD0E-459E-922A-5B4B91B37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934" y="5220450"/>
            <a:ext cx="3380437" cy="570748"/>
          </a:xfrm>
        </p:spPr>
        <p:txBody>
          <a:bodyPr anchor="b">
            <a:normAutofit/>
          </a:bodyPr>
          <a:lstStyle/>
          <a:p>
            <a:r>
              <a:rPr lang="ko-KR" altLang="en-US" sz="1800" dirty="0">
                <a:solidFill>
                  <a:schemeClr val="bg1"/>
                </a:solidFill>
              </a:rPr>
              <a:t>김정원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파스텔 컬러 유체 같은 디자인">
            <a:extLst>
              <a:ext uri="{FF2B5EF4-FFF2-40B4-BE49-F238E27FC236}">
                <a16:creationId xmlns:a16="http://schemas.microsoft.com/office/drawing/2014/main" id="{CC82BCBB-D67F-48FD-8B22-764A57F4D7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36" r="19959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80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4B1E5-6B66-4B06-A25F-6A67DF18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Babel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D3D7D1-E240-4B2F-A362-DEC74BFF0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자바스크립트 컴파일러이자 </a:t>
            </a:r>
            <a:r>
              <a:rPr lang="ko-KR" altLang="en-US" dirty="0" err="1"/>
              <a:t>트랜스파일러</a:t>
            </a:r>
            <a:endParaRPr lang="en-US" altLang="ko-KR" dirty="0"/>
          </a:p>
          <a:p>
            <a:r>
              <a:rPr lang="en-US" altLang="ko-KR" dirty="0"/>
              <a:t>ES6+ </a:t>
            </a:r>
            <a:r>
              <a:rPr lang="ko-KR" altLang="en-US" dirty="0"/>
              <a:t>코드 </a:t>
            </a:r>
            <a:r>
              <a:rPr lang="en-US" altLang="ko-KR" dirty="0">
                <a:sym typeface="Wingdings" panose="05000000000000000000" pitchFamily="2" charset="2"/>
              </a:rPr>
              <a:t> ES5 </a:t>
            </a:r>
            <a:r>
              <a:rPr lang="ko-KR" altLang="en-US" dirty="0">
                <a:sym typeface="Wingdings" panose="05000000000000000000" pitchFamily="2" charset="2"/>
              </a:rPr>
              <a:t>코드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JSX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TypeScript</a:t>
            </a:r>
            <a:r>
              <a:rPr lang="ko-KR" altLang="en-US" dirty="0">
                <a:sym typeface="Wingdings" panose="05000000000000000000" pitchFamily="2" charset="2"/>
              </a:rPr>
              <a:t>에도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적용 가능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Webpack</a:t>
            </a:r>
            <a:r>
              <a:rPr lang="ko-KR" altLang="en-US" dirty="0"/>
              <a:t>과 함께 사용</a:t>
            </a:r>
            <a:endParaRPr lang="en-US" altLang="ko-KR" dirty="0"/>
          </a:p>
          <a:p>
            <a:pPr lvl="1"/>
            <a:r>
              <a:rPr lang="ko-KR" altLang="en-US" dirty="0"/>
              <a:t>번들 파일 </a:t>
            </a:r>
            <a:r>
              <a:rPr lang="en-US" altLang="ko-KR" dirty="0">
                <a:sym typeface="Wingdings" panose="05000000000000000000" pitchFamily="2" charset="2"/>
              </a:rPr>
              <a:t> ES5</a:t>
            </a:r>
            <a:r>
              <a:rPr lang="ko-KR" altLang="en-US" dirty="0">
                <a:sym typeface="Wingdings" panose="05000000000000000000" pitchFamily="2" charset="2"/>
              </a:rPr>
              <a:t>로 제공</a:t>
            </a:r>
            <a:endParaRPr lang="ko-KR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135498C-0728-437B-9AF0-8FD9E5589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599" y="2885025"/>
            <a:ext cx="5400675" cy="245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205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9848928-05C8-4016-B17C-1E9E50599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끝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0C8553D-D77A-4B7F-B798-1AAC19169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그래도 이렇게 끝내긴 그러니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29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22957F6-ADE7-452A-8EC9-402B3EAA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Differential Serving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F3342C-65AF-4D9C-B671-33E0BDB70F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135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7A10F-D628-4163-BC9E-DDF7F536B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ES5</a:t>
            </a:r>
            <a:r>
              <a:rPr lang="ko-KR" altLang="en-US" dirty="0"/>
              <a:t>는 점점 사장 중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B46DF5-52DA-4325-AD47-F6607B16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ES5</a:t>
            </a:r>
            <a:r>
              <a:rPr lang="ko-KR" altLang="en-US" dirty="0"/>
              <a:t>로 </a:t>
            </a:r>
            <a:r>
              <a:rPr lang="ko-KR" altLang="en-US" dirty="0" err="1"/>
              <a:t>번들링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코드 길이 늘어남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파싱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실행 시간 </a:t>
            </a:r>
            <a:r>
              <a:rPr lang="ko-KR" altLang="en-US" dirty="0" err="1">
                <a:sym typeface="Wingdings" panose="05000000000000000000" pitchFamily="2" charset="2"/>
              </a:rPr>
              <a:t>길어짐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호환성 맞춘다고 굳이 </a:t>
            </a:r>
            <a:r>
              <a:rPr lang="en-US" altLang="ko-KR" dirty="0">
                <a:sym typeface="Wingdings" panose="05000000000000000000" pitchFamily="2" charset="2"/>
              </a:rPr>
              <a:t>ES5 </a:t>
            </a:r>
            <a:r>
              <a:rPr lang="ko-KR" altLang="en-US" dirty="0">
                <a:sym typeface="Wingdings" panose="05000000000000000000" pitchFamily="2" charset="2"/>
              </a:rPr>
              <a:t>코드를 써야 하나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5160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D9489-A98F-44C4-95EB-939D866C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Differential Serving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75FC8-2D50-450C-828D-6DD176FFF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브라우저 지원에 따라 차등적으로 스크립트 제공</a:t>
            </a:r>
            <a:endParaRPr lang="en-US" altLang="ko-KR" dirty="0"/>
          </a:p>
          <a:p>
            <a:r>
              <a:rPr lang="en-US" altLang="ko-KR" dirty="0"/>
              <a:t>module / </a:t>
            </a:r>
            <a:r>
              <a:rPr lang="en-US" altLang="ko-KR" dirty="0" err="1"/>
              <a:t>nomodule</a:t>
            </a:r>
            <a:r>
              <a:rPr lang="en-US" altLang="ko-KR" dirty="0"/>
              <a:t> </a:t>
            </a:r>
            <a:r>
              <a:rPr lang="ko-KR" altLang="en-US" dirty="0"/>
              <a:t>스펙 활용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26D46-F399-4129-9D36-28D15D26127C}"/>
              </a:ext>
            </a:extLst>
          </p:cNvPr>
          <p:cNvSpPr txBox="1"/>
          <p:nvPr/>
        </p:nvSpPr>
        <p:spPr>
          <a:xfrm>
            <a:off x="927100" y="3867356"/>
            <a:ext cx="7493000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0" dirty="0">
                <a:solidFill>
                  <a:srgbClr val="8F93A2"/>
                </a:solidFill>
                <a:effectLst/>
                <a:latin typeface=" D2Coding Ligature"/>
              </a:rPr>
              <a:t>  </a:t>
            </a:r>
            <a:r>
              <a:rPr lang="en-US" altLang="ko-KR" b="0" i="1" dirty="0">
                <a:solidFill>
                  <a:srgbClr val="464B5D"/>
                </a:solidFill>
                <a:effectLst/>
                <a:latin typeface=" D2Coding Ligature"/>
              </a:rPr>
              <a:t>&lt;!-- </a:t>
            </a:r>
            <a:r>
              <a:rPr lang="ko-KR" altLang="en-US" b="0" i="1" dirty="0">
                <a:solidFill>
                  <a:srgbClr val="464B5D"/>
                </a:solidFill>
                <a:effectLst/>
                <a:latin typeface=" D2Coding Ligature"/>
              </a:rPr>
              <a:t>모던 브라우저 </a:t>
            </a:r>
            <a:r>
              <a:rPr lang="en-US" altLang="ko-KR" b="0" i="1" dirty="0">
                <a:solidFill>
                  <a:srgbClr val="464B5D"/>
                </a:solidFill>
                <a:effectLst/>
                <a:latin typeface=" D2Coding Ligature"/>
              </a:rPr>
              <a:t>--&gt;</a:t>
            </a:r>
            <a:endParaRPr lang="ko-KR" altLang="en-US" b="0" dirty="0">
              <a:solidFill>
                <a:srgbClr val="8F93A2"/>
              </a:solidFill>
              <a:effectLst/>
              <a:latin typeface=" D2Coding Ligature"/>
            </a:endParaRPr>
          </a:p>
          <a:p>
            <a:r>
              <a:rPr lang="ko-KR" altLang="en-US" b="0" dirty="0">
                <a:solidFill>
                  <a:srgbClr val="89DDFF"/>
                </a:solidFill>
                <a:effectLst/>
                <a:latin typeface=" D2Coding Ligature"/>
              </a:rPr>
              <a:t>  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&lt;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 D2Coding Ligature"/>
              </a:rPr>
              <a:t>script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</a:t>
            </a:r>
            <a:r>
              <a:rPr lang="en-US" altLang="ko-KR" b="0" i="1" dirty="0">
                <a:solidFill>
                  <a:srgbClr val="C792EA"/>
                </a:solidFill>
                <a:effectLst/>
                <a:latin typeface=" D2Coding Ligature"/>
              </a:rPr>
              <a:t>type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="</a:t>
            </a:r>
            <a:r>
              <a:rPr lang="en-US" altLang="ko-KR" b="0" dirty="0">
                <a:solidFill>
                  <a:srgbClr val="C3E88D"/>
                </a:solidFill>
                <a:effectLst/>
                <a:latin typeface=" D2Coding Ligature"/>
              </a:rPr>
              <a:t>module“ </a:t>
            </a:r>
            <a:r>
              <a:rPr lang="en-US" altLang="ko-KR" b="0" dirty="0" err="1">
                <a:solidFill>
                  <a:srgbClr val="C3E88D"/>
                </a:solidFill>
                <a:effectLst/>
                <a:latin typeface=" D2Coding Ligature"/>
              </a:rPr>
              <a:t>src</a:t>
            </a:r>
            <a:r>
              <a:rPr lang="en-US" altLang="ko-KR" b="0" dirty="0">
                <a:solidFill>
                  <a:srgbClr val="C3E88D"/>
                </a:solidFill>
                <a:effectLst/>
                <a:latin typeface=" D2Coding Ligature"/>
              </a:rPr>
              <a:t>=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"</a:t>
            </a:r>
            <a:r>
              <a:rPr lang="en-US" altLang="ko-KR" b="0" i="1" dirty="0">
                <a:solidFill>
                  <a:srgbClr val="C792EA"/>
                </a:solidFill>
                <a:effectLst/>
                <a:latin typeface=" D2Coding Ligature"/>
              </a:rPr>
              <a:t>main.modern.js</a:t>
            </a:r>
            <a:r>
              <a:rPr lang="en-US" altLang="ko-KR" b="0" dirty="0">
                <a:solidFill>
                  <a:srgbClr val="FF5370"/>
                </a:solidFill>
                <a:effectLst/>
                <a:latin typeface=" D2Coding Ligature"/>
              </a:rPr>
              <a:t>"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&gt;&lt;/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 D2Coding Ligature"/>
              </a:rPr>
              <a:t>script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&gt;</a:t>
            </a:r>
            <a:endParaRPr lang="en-US" altLang="ko-KR" b="0" dirty="0">
              <a:solidFill>
                <a:srgbClr val="8F93A2"/>
              </a:solidFill>
              <a:effectLst/>
              <a:latin typeface=" D2Coding Ligature"/>
            </a:endParaRPr>
          </a:p>
          <a:p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 </a:t>
            </a:r>
            <a:r>
              <a:rPr lang="en-US" altLang="ko-KR" b="0" i="1" dirty="0">
                <a:solidFill>
                  <a:srgbClr val="464B5D"/>
                </a:solidFill>
                <a:effectLst/>
                <a:latin typeface=" D2Coding Ligature"/>
              </a:rPr>
              <a:t>&lt;!-- legacy </a:t>
            </a:r>
            <a:r>
              <a:rPr lang="ko-KR" altLang="en-US" b="0" i="1" dirty="0">
                <a:solidFill>
                  <a:srgbClr val="464B5D"/>
                </a:solidFill>
                <a:effectLst/>
                <a:latin typeface=" D2Coding Ligature"/>
              </a:rPr>
              <a:t>브라우저 </a:t>
            </a:r>
            <a:r>
              <a:rPr lang="en-US" altLang="ko-KR" b="0" i="1" dirty="0">
                <a:solidFill>
                  <a:srgbClr val="464B5D"/>
                </a:solidFill>
                <a:effectLst/>
                <a:latin typeface=" D2Coding Ligature"/>
              </a:rPr>
              <a:t>--&gt;</a:t>
            </a:r>
            <a:endParaRPr lang="ko-KR" altLang="en-US" b="0" dirty="0">
              <a:solidFill>
                <a:srgbClr val="8F93A2"/>
              </a:solidFill>
              <a:effectLst/>
              <a:latin typeface=" D2Coding Ligature"/>
            </a:endParaRPr>
          </a:p>
          <a:p>
            <a:r>
              <a:rPr lang="ko-KR" altLang="en-US" b="0" dirty="0">
                <a:solidFill>
                  <a:srgbClr val="89DDFF"/>
                </a:solidFill>
                <a:effectLst/>
                <a:latin typeface=" D2Coding Ligature"/>
              </a:rPr>
              <a:t>  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&lt;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 D2Coding Ligature"/>
              </a:rPr>
              <a:t>script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</a:t>
            </a:r>
            <a:r>
              <a:rPr lang="en-US" altLang="ko-KR" b="0" i="1" dirty="0" err="1">
                <a:solidFill>
                  <a:srgbClr val="C792EA"/>
                </a:solidFill>
                <a:effectLst/>
                <a:latin typeface=" D2Coding Ligature"/>
              </a:rPr>
              <a:t>nomodule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</a:t>
            </a:r>
            <a:r>
              <a:rPr lang="en-US" altLang="ko-KR" b="0" i="1" dirty="0" err="1">
                <a:solidFill>
                  <a:srgbClr val="C792EA"/>
                </a:solidFill>
                <a:effectLst/>
                <a:latin typeface=" D2Coding Ligature"/>
              </a:rPr>
              <a:t>src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="</a:t>
            </a:r>
            <a:r>
              <a:rPr lang="en-US" altLang="ko-KR" b="0" dirty="0">
                <a:solidFill>
                  <a:srgbClr val="C3E88D"/>
                </a:solidFill>
                <a:effectLst/>
                <a:latin typeface=" D2Coding Ligature"/>
              </a:rPr>
              <a:t>main.legacy.js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"&gt;&lt;/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 D2Coding Ligature"/>
              </a:rPr>
              <a:t>script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&gt;</a:t>
            </a:r>
            <a:endParaRPr lang="en-US" altLang="ko-KR" b="0" dirty="0">
              <a:solidFill>
                <a:srgbClr val="8F93A2"/>
              </a:solidFill>
              <a:effectLst/>
              <a:latin typeface=" D2Coding Ligature"/>
            </a:endParaRPr>
          </a:p>
        </p:txBody>
      </p:sp>
    </p:spTree>
    <p:extLst>
      <p:ext uri="{BB962C8B-B14F-4D97-AF65-F5344CB8AC3E}">
        <p14:creationId xmlns:p14="http://schemas.microsoft.com/office/powerpoint/2010/main" val="763773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A8CF5-616B-4B57-8023-4B1747A8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D86B9-AC0E-4DD7-BEC6-C99E96ED7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6208165" cy="3636088"/>
          </a:xfrm>
        </p:spPr>
        <p:txBody>
          <a:bodyPr/>
          <a:lstStyle/>
          <a:p>
            <a:r>
              <a:rPr lang="ko-KR" altLang="en-US" dirty="0"/>
              <a:t>몇몇 브라우저에서는 작동하지 않음</a:t>
            </a:r>
            <a:endParaRPr lang="en-US" altLang="ko-KR" dirty="0"/>
          </a:p>
          <a:p>
            <a:r>
              <a:rPr lang="ko-KR" altLang="en-US" dirty="0"/>
              <a:t>브라우저마다 에러도 제각각</a:t>
            </a:r>
            <a:endParaRPr lang="en-US" altLang="ko-KR" dirty="0"/>
          </a:p>
          <a:p>
            <a:pPr lvl="1"/>
            <a:r>
              <a:rPr lang="ko-KR" altLang="en-US" dirty="0"/>
              <a:t>모든 스크립트를 다운받는다</a:t>
            </a:r>
            <a:endParaRPr lang="en-US" altLang="ko-KR" dirty="0"/>
          </a:p>
          <a:p>
            <a:pPr lvl="1"/>
            <a:r>
              <a:rPr lang="en-US" altLang="ko-KR" dirty="0"/>
              <a:t>Safari</a:t>
            </a:r>
            <a:r>
              <a:rPr lang="ko-KR" altLang="en-US" dirty="0"/>
              <a:t> </a:t>
            </a:r>
            <a:r>
              <a:rPr lang="en-US" altLang="ko-KR" dirty="0"/>
              <a:t>10.1</a:t>
            </a:r>
            <a:r>
              <a:rPr lang="ko-KR" altLang="en-US" dirty="0"/>
              <a:t>는 심지어 모두 실행해버린다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오히려 손해</a:t>
            </a:r>
            <a:r>
              <a:rPr lang="en-US" altLang="ko-KR" dirty="0"/>
              <a:t>!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결론</a:t>
            </a:r>
            <a:r>
              <a:rPr lang="en-US" altLang="ko-KR" dirty="0"/>
              <a:t>: </a:t>
            </a:r>
            <a:r>
              <a:rPr lang="ko-KR" altLang="en-US" dirty="0"/>
              <a:t>안정적이지 않음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775062A-17C0-4DA2-BA2B-4DD14D279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0" y="1019640"/>
            <a:ext cx="3949700" cy="491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075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25721-69CD-4A36-A80B-DD87ECA7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5D3659-4AB1-4B7E-B09C-E17F99C60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Wikipedia - Usage share of web browsers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ECMAScript 6 compatibility table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Babel docs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Differential Serving Test</a:t>
            </a:r>
            <a:endParaRPr lang="en-US" altLang="ko-KR" dirty="0"/>
          </a:p>
          <a:p>
            <a:r>
              <a:rPr lang="ko-KR" altLang="en-US" dirty="0">
                <a:hlinkClick r:id="rId6"/>
              </a:rPr>
              <a:t>모던 브라우저에도 꼭 </a:t>
            </a:r>
            <a:r>
              <a:rPr lang="en-US" altLang="ko-KR" dirty="0">
                <a:hlinkClick r:id="rId6"/>
              </a:rPr>
              <a:t>es5</a:t>
            </a:r>
            <a:r>
              <a:rPr lang="ko-KR" altLang="en-US" dirty="0">
                <a:hlinkClick r:id="rId6"/>
              </a:rPr>
              <a:t>를 써야 할까 </a:t>
            </a:r>
            <a:r>
              <a:rPr lang="en-US" altLang="ko-KR" dirty="0">
                <a:hlinkClick r:id="rId6"/>
              </a:rPr>
              <a:t>(Differential Serving)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0570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9848928-05C8-4016-B17C-1E9E50599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0C8553D-D77A-4B7F-B798-1AAC19169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8FBEB1D-CE77-47DB-A4E3-69935418F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오늘날의 브라우저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DE3227-CF55-4B0B-81F3-C9ACFC3013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 </a:t>
            </a:r>
            <a:r>
              <a:rPr lang="ko-KR" altLang="en-US" dirty="0"/>
              <a:t>브라우저와 자바스크립트의 발자취</a:t>
            </a:r>
          </a:p>
        </p:txBody>
      </p:sp>
    </p:spTree>
    <p:extLst>
      <p:ext uri="{BB962C8B-B14F-4D97-AF65-F5344CB8AC3E}">
        <p14:creationId xmlns:p14="http://schemas.microsoft.com/office/powerpoint/2010/main" val="63339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D5E9C-1AA0-4E61-BD47-09C69931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브라우저와 자바스크립트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1BDAA4-CDE1-4415-8076-2F7EB1487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1993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첫 </a:t>
            </a:r>
            <a:r>
              <a:rPr lang="en-US" altLang="ko-KR" dirty="0"/>
              <a:t>GUI </a:t>
            </a:r>
            <a:r>
              <a:rPr lang="ko-KR" altLang="en-US" dirty="0"/>
              <a:t>브라우저</a:t>
            </a:r>
            <a:r>
              <a:rPr lang="en-US" altLang="ko-KR" dirty="0"/>
              <a:t> </a:t>
            </a:r>
            <a:r>
              <a:rPr lang="ko-KR" altLang="en-US" dirty="0"/>
              <a:t>모자이크 등장</a:t>
            </a:r>
            <a:endParaRPr lang="en-US" altLang="ko-KR" dirty="0"/>
          </a:p>
          <a:p>
            <a:r>
              <a:rPr lang="en-US" altLang="ko-KR" dirty="0"/>
              <a:t>1994</a:t>
            </a:r>
            <a:r>
              <a:rPr lang="ko-KR" altLang="en-US" dirty="0"/>
              <a:t>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넷스케이프</a:t>
            </a:r>
            <a:r>
              <a:rPr lang="ko-KR" altLang="en-US" dirty="0"/>
              <a:t> </a:t>
            </a:r>
            <a:r>
              <a:rPr lang="ko-KR" altLang="en-US" dirty="0" err="1"/>
              <a:t>내비게이터로</a:t>
            </a:r>
            <a:r>
              <a:rPr lang="ko-KR" altLang="en-US" dirty="0"/>
              <a:t> 발전</a:t>
            </a:r>
            <a:endParaRPr lang="en-US" altLang="ko-KR" dirty="0"/>
          </a:p>
          <a:p>
            <a:r>
              <a:rPr lang="en-US" altLang="ko-KR" dirty="0"/>
              <a:t>1995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동적 웹페이지를 위해 자바스크립트 개발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465ECA-7E5B-4EB2-BF0F-A34F1494A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899" y="2338386"/>
            <a:ext cx="4009907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66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64DFF-8ACA-49F4-86F3-E7C782267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인터넷 익스플로러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81AC6-0AF9-42BD-8EA0-7B8378A7E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전면 무료 </a:t>
            </a:r>
            <a:r>
              <a:rPr lang="en-US" altLang="ko-KR" dirty="0"/>
              <a:t>+ </a:t>
            </a:r>
            <a:r>
              <a:rPr lang="ko-KR" altLang="en-US" dirty="0"/>
              <a:t>윈도우의 운영체제 시장 독점</a:t>
            </a:r>
            <a:endParaRPr lang="en-US" altLang="ko-KR" dirty="0"/>
          </a:p>
          <a:p>
            <a:r>
              <a:rPr lang="en-US" altLang="ko-KR" dirty="0"/>
              <a:t>95%</a:t>
            </a:r>
            <a:r>
              <a:rPr lang="ko-KR" altLang="en-US" dirty="0"/>
              <a:t>의 브라우저 시장 점유율</a:t>
            </a:r>
            <a:endParaRPr lang="en-US" altLang="ko-KR" dirty="0"/>
          </a:p>
          <a:p>
            <a:r>
              <a:rPr lang="ko-KR" altLang="en-US" dirty="0"/>
              <a:t>자바스크립트 인터프리터를 </a:t>
            </a:r>
            <a:r>
              <a:rPr lang="ko-KR" altLang="en-US" dirty="0" err="1"/>
              <a:t>역설계</a:t>
            </a:r>
            <a:r>
              <a:rPr lang="en-US" altLang="ko-KR" dirty="0"/>
              <a:t>, JScript </a:t>
            </a:r>
            <a:r>
              <a:rPr lang="ko-KR" altLang="en-US" dirty="0"/>
              <a:t>개발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넷스케이프</a:t>
            </a:r>
            <a:r>
              <a:rPr lang="en-US" altLang="ko-KR" dirty="0"/>
              <a:t>, ECMA</a:t>
            </a:r>
            <a:r>
              <a:rPr lang="ko-KR" altLang="en-US" dirty="0"/>
              <a:t>로 자바스크립트 표준화 시도 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아무도 사용 안함</a:t>
            </a:r>
            <a:endParaRPr lang="en-US" altLang="ko-KR" dirty="0"/>
          </a:p>
          <a:p>
            <a:r>
              <a:rPr lang="ko-KR" altLang="en-US" dirty="0"/>
              <a:t>비영리 재단 모질라</a:t>
            </a:r>
            <a:r>
              <a:rPr lang="en-US" altLang="ko-KR" dirty="0"/>
              <a:t>, </a:t>
            </a:r>
            <a:r>
              <a:rPr lang="ko-KR" altLang="en-US" dirty="0"/>
              <a:t>파이어폭스 개발</a:t>
            </a:r>
            <a:r>
              <a:rPr lang="en-US" altLang="ko-KR" dirty="0"/>
              <a:t>, </a:t>
            </a:r>
            <a:r>
              <a:rPr lang="ko-KR" altLang="en-US" dirty="0"/>
              <a:t>다시 한번 표준화 시도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IE</a:t>
            </a:r>
            <a:r>
              <a:rPr lang="ko-KR" altLang="en-US" dirty="0">
                <a:sym typeface="Wingdings" panose="05000000000000000000" pitchFamily="2" charset="2"/>
              </a:rPr>
              <a:t>는 마이웨이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1ED733-14B6-4AC9-B62C-4B4C019C0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650" y="3090406"/>
            <a:ext cx="1936750" cy="193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square divided into four sub-squares, colored red-orange, green, yellow and blue (clockwise), with the company name appearing to its right.">
            <a:extLst>
              <a:ext uri="{FF2B5EF4-FFF2-40B4-BE49-F238E27FC236}">
                <a16:creationId xmlns:a16="http://schemas.microsoft.com/office/drawing/2014/main" id="{CBB0E1C7-9E51-47E0-8A4C-0DABA0BB8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427675"/>
            <a:ext cx="23812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99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637F3-A5E6-4F63-A80B-28B6C0BD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5DE7C9-79C4-4BFE-B954-636A14029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구글의 </a:t>
            </a:r>
            <a:r>
              <a:rPr lang="en-US" altLang="ko-KR" dirty="0"/>
              <a:t>V8 </a:t>
            </a:r>
            <a:r>
              <a:rPr lang="ko-KR" altLang="en-US" dirty="0"/>
              <a:t>자바스크립트 엔진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자바스크립트를 </a:t>
            </a:r>
            <a:r>
              <a:rPr lang="ko-KR" altLang="en-US" dirty="0" err="1"/>
              <a:t>머신코드로</a:t>
            </a:r>
            <a:r>
              <a:rPr lang="ko-KR" altLang="en-US" dirty="0"/>
              <a:t> </a:t>
            </a:r>
            <a:r>
              <a:rPr lang="en-US" altLang="ko-KR" dirty="0"/>
              <a:t>Just-In-Time </a:t>
            </a:r>
            <a:r>
              <a:rPr lang="ko-KR" altLang="en-US" dirty="0"/>
              <a:t>컴파일</a:t>
            </a:r>
            <a:endParaRPr lang="en-US" altLang="ko-KR" dirty="0"/>
          </a:p>
          <a:p>
            <a:r>
              <a:rPr lang="en-US" altLang="ko-KR" dirty="0"/>
              <a:t>2009</a:t>
            </a:r>
            <a:r>
              <a:rPr lang="ko-KR" altLang="en-US" dirty="0"/>
              <a:t>년 크롬 브라우저 등장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V8 </a:t>
            </a:r>
            <a:r>
              <a:rPr lang="ko-KR" altLang="en-US" dirty="0"/>
              <a:t>탑재로 빠르고 강력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이후 </a:t>
            </a:r>
            <a:r>
              <a:rPr lang="en-US" altLang="ko-KR" dirty="0"/>
              <a:t>5</a:t>
            </a:r>
            <a:r>
              <a:rPr lang="ko-KR" altLang="en-US" dirty="0"/>
              <a:t>년 동안</a:t>
            </a:r>
            <a:r>
              <a:rPr lang="en-US" altLang="ko-KR" dirty="0"/>
              <a:t> (2009-2014)</a:t>
            </a:r>
            <a:br>
              <a:rPr lang="en-US" altLang="ko-KR" dirty="0"/>
            </a:br>
            <a:r>
              <a:rPr lang="en-US" altLang="ko-KR" dirty="0"/>
              <a:t>IE: 70% </a:t>
            </a:r>
            <a:r>
              <a:rPr lang="en-US" altLang="ko-KR" dirty="0">
                <a:sym typeface="Wingdings" panose="05000000000000000000" pitchFamily="2" charset="2"/>
              </a:rPr>
              <a:t> 20%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Firefox: 30%  20%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Chrome: 0%  35% (1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등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F711A61-F6A8-4284-B926-65C4CDAD0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963" y="2973950"/>
            <a:ext cx="1765300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ach letter of &quot;Google&quot; is colored (from left to right) in blue, red, yellow, blue, green, and red.">
            <a:extLst>
              <a:ext uri="{FF2B5EF4-FFF2-40B4-BE49-F238E27FC236}">
                <a16:creationId xmlns:a16="http://schemas.microsoft.com/office/drawing/2014/main" id="{48DC3C26-0689-4B24-998C-2B9B268D8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287" y="1736900"/>
            <a:ext cx="2219326" cy="75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D23DF81-2FF0-4C6E-A877-86245B996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450" y="2808850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95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35E2A-DE39-4F1D-99B4-0B2559A9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ECMAScript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F6CB3-3A62-4735-BD29-50F0085D8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IE,</a:t>
            </a:r>
            <a:r>
              <a:rPr lang="ko-KR" altLang="en-US" dirty="0"/>
              <a:t> </a:t>
            </a:r>
            <a:r>
              <a:rPr lang="en-US" altLang="ko-KR" dirty="0"/>
              <a:t>Firefox,</a:t>
            </a:r>
            <a:r>
              <a:rPr lang="ko-KR" altLang="en-US" dirty="0"/>
              <a:t> </a:t>
            </a:r>
            <a:r>
              <a:rPr lang="en-US" altLang="ko-KR" dirty="0"/>
              <a:t>Chrome… </a:t>
            </a:r>
            <a:r>
              <a:rPr lang="ko-KR" altLang="en-US" dirty="0"/>
              <a:t>다시금 쪼개진 브라우저 시장</a:t>
            </a:r>
            <a:endParaRPr lang="en-US" altLang="ko-KR" dirty="0"/>
          </a:p>
          <a:p>
            <a:r>
              <a:rPr lang="en-US" altLang="ko-KR" dirty="0"/>
              <a:t>2009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드디어 모든 브라우저를 위한 자바스크립트 표준 등장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 ECMAScript 5, </a:t>
            </a:r>
            <a:r>
              <a:rPr lang="ko-KR" altLang="en-US" dirty="0">
                <a:sym typeface="Wingdings" panose="05000000000000000000" pitchFamily="2" charset="2"/>
              </a:rPr>
              <a:t>줄여서 </a:t>
            </a:r>
            <a:r>
              <a:rPr lang="en-US" altLang="ko-KR" dirty="0">
                <a:sym typeface="Wingdings" panose="05000000000000000000" pitchFamily="2" charset="2"/>
              </a:rPr>
              <a:t>ES5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2015</a:t>
            </a:r>
            <a:r>
              <a:rPr lang="ko-KR" altLang="en-US" dirty="0">
                <a:sym typeface="Wingdings" panose="05000000000000000000" pitchFamily="2" charset="2"/>
              </a:rPr>
              <a:t>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다양한 문법 요소와 기능이 추가된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모던 자바스크립트 등장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 ECMAScript 6, </a:t>
            </a:r>
            <a:r>
              <a:rPr lang="ko-KR" altLang="en-US" dirty="0">
                <a:sym typeface="Wingdings" panose="05000000000000000000" pitchFamily="2" charset="2"/>
              </a:rPr>
              <a:t>줄여서 </a:t>
            </a:r>
            <a:r>
              <a:rPr lang="en-US" altLang="ko-KR" dirty="0">
                <a:sym typeface="Wingdings" panose="05000000000000000000" pitchFamily="2" charset="2"/>
              </a:rPr>
              <a:t>ES6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곧 </a:t>
            </a:r>
            <a:r>
              <a:rPr lang="en-US" altLang="ko-KR" dirty="0">
                <a:sym typeface="Wingdings" panose="05000000000000000000" pitchFamily="2" charset="2"/>
              </a:rPr>
              <a:t>ECMAScript 2015</a:t>
            </a:r>
            <a:r>
              <a:rPr lang="ko-KR" altLang="en-US" dirty="0">
                <a:sym typeface="Wingdings" panose="05000000000000000000" pitchFamily="2" charset="2"/>
              </a:rPr>
              <a:t>로 수정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이후 년도로 버전 표기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57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A3C2A-86EB-4817-846A-AC2F004F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오늘날의 브라우저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F9C571A-E346-4F76-8B45-8DEC31C4F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507" y="1796406"/>
            <a:ext cx="7106750" cy="413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A88694-C625-4FB1-B44E-7F1212297D03}"/>
              </a:ext>
            </a:extLst>
          </p:cNvPr>
          <p:cNvSpPr txBox="1"/>
          <p:nvPr/>
        </p:nvSpPr>
        <p:spPr>
          <a:xfrm>
            <a:off x="8654257" y="5268285"/>
            <a:ext cx="205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아직도 </a:t>
            </a:r>
            <a:r>
              <a:rPr lang="en-US" altLang="ko-KR" dirty="0"/>
              <a:t>IE</a:t>
            </a:r>
            <a:r>
              <a:rPr lang="ko-KR" altLang="en-US" dirty="0"/>
              <a:t>를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83E77D-D8D4-4C79-936E-9C9EF7AC4266}"/>
              </a:ext>
            </a:extLst>
          </p:cNvPr>
          <p:cNvSpPr txBox="1"/>
          <p:nvPr/>
        </p:nvSpPr>
        <p:spPr>
          <a:xfrm>
            <a:off x="1547507" y="5782015"/>
            <a:ext cx="7017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출처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https://en.wikipedia.org/wiki/Usage_share_of_web_browsers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117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36E40-921F-4E54-929E-C35AC5E3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Browser</a:t>
            </a:r>
            <a:r>
              <a:rPr lang="ko-KR" altLang="en-US" dirty="0"/>
              <a:t> </a:t>
            </a:r>
            <a:r>
              <a:rPr lang="en-US" altLang="ko-KR" dirty="0"/>
              <a:t>Compatibility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3BE85-F406-4EFB-89CC-C68F065F8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IE:</a:t>
            </a:r>
          </a:p>
          <a:p>
            <a:pPr lvl="1"/>
            <a:r>
              <a:rPr lang="en-US" altLang="ko-KR" dirty="0"/>
              <a:t>ES6</a:t>
            </a:r>
            <a:r>
              <a:rPr lang="ko-KR" altLang="en-US" dirty="0"/>
              <a:t> 지원 </a:t>
            </a:r>
            <a:r>
              <a:rPr lang="en-US" altLang="ko-KR" dirty="0"/>
              <a:t>X</a:t>
            </a:r>
          </a:p>
          <a:p>
            <a:pPr lvl="1"/>
            <a:r>
              <a:rPr lang="en-US" altLang="ko-KR" dirty="0"/>
              <a:t>ES5</a:t>
            </a:r>
            <a:r>
              <a:rPr lang="ko-KR" altLang="en-US" dirty="0"/>
              <a:t>까지는 지원</a:t>
            </a:r>
            <a:endParaRPr lang="en-US" altLang="ko-KR" dirty="0"/>
          </a:p>
          <a:p>
            <a:r>
              <a:rPr lang="en-US" altLang="ko-KR" dirty="0"/>
              <a:t>ES6</a:t>
            </a:r>
            <a:r>
              <a:rPr lang="ko-KR" altLang="en-US" dirty="0"/>
              <a:t> 버려</a:t>
            </a:r>
            <a:r>
              <a:rPr lang="en-US" altLang="ko-KR" dirty="0"/>
              <a:t>? </a:t>
            </a:r>
            <a:r>
              <a:rPr lang="ko-KR" altLang="en-US" dirty="0"/>
              <a:t>차라리 </a:t>
            </a:r>
            <a:r>
              <a:rPr lang="en-US" altLang="ko-KR" dirty="0"/>
              <a:t>IE</a:t>
            </a:r>
            <a:r>
              <a:rPr lang="ko-KR" altLang="en-US" dirty="0"/>
              <a:t>를</a:t>
            </a:r>
            <a:r>
              <a:rPr lang="en-US" altLang="ko-KR" dirty="0"/>
              <a:t>…</a:t>
            </a:r>
            <a:br>
              <a:rPr lang="en-US" altLang="ko-KR" dirty="0"/>
            </a:br>
            <a:r>
              <a:rPr lang="en-US" altLang="ko-KR" dirty="0"/>
              <a:t>vs</a:t>
            </a:r>
            <a:br>
              <a:rPr lang="en-US" altLang="ko-KR" dirty="0"/>
            </a:br>
            <a:r>
              <a:rPr lang="ko-KR" altLang="en-US" dirty="0"/>
              <a:t>그래도 쓰는 사람이 있는데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DEDE412-426B-4EC5-96AB-FFF136C4D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93126"/>
            <a:ext cx="5090565" cy="325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38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483C3CA-5E3C-4034-8824-42855CACE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Babel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B75B2B-D1E6-4801-B43C-A214D31DC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48144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_2SEEDS">
      <a:dk1>
        <a:srgbClr val="000000"/>
      </a:dk1>
      <a:lt1>
        <a:srgbClr val="FFFFFF"/>
      </a:lt1>
      <a:dk2>
        <a:srgbClr val="243741"/>
      </a:dk2>
      <a:lt2>
        <a:srgbClr val="E8E4E2"/>
      </a:lt2>
      <a:accent1>
        <a:srgbClr val="49ADDF"/>
      </a:accent1>
      <a:accent2>
        <a:srgbClr val="4CB1A9"/>
      </a:accent2>
      <a:accent3>
        <a:srgbClr val="7692E7"/>
      </a:accent3>
      <a:accent4>
        <a:srgbClr val="9457E1"/>
      </a:accent4>
      <a:accent5>
        <a:srgbClr val="D676E7"/>
      </a:accent5>
      <a:accent6>
        <a:srgbClr val="E157BC"/>
      </a:accent6>
      <a:hlink>
        <a:srgbClr val="A8765E"/>
      </a:hlink>
      <a:folHlink>
        <a:srgbClr val="7F7F7F"/>
      </a:folHlink>
    </a:clrScheme>
    <a:fontScheme name="Univers Calisto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433</Words>
  <Application>Microsoft Office PowerPoint</Application>
  <PresentationFormat>와이드스크린</PresentationFormat>
  <Paragraphs>70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 D2Coding Ligature</vt:lpstr>
      <vt:lpstr>Microsoft GothicNeo</vt:lpstr>
      <vt:lpstr>Arial</vt:lpstr>
      <vt:lpstr>ChronicleVTI</vt:lpstr>
      <vt:lpstr>Babel이란?</vt:lpstr>
      <vt:lpstr>오늘날의 브라우저</vt:lpstr>
      <vt:lpstr>웹 브라우저와 자바스크립트</vt:lpstr>
      <vt:lpstr>인터넷 익스플로러</vt:lpstr>
      <vt:lpstr>크롬</vt:lpstr>
      <vt:lpstr>ECMAScript</vt:lpstr>
      <vt:lpstr>오늘날의 브라우저…</vt:lpstr>
      <vt:lpstr>Browser Compatibility </vt:lpstr>
      <vt:lpstr>Babel이란?</vt:lpstr>
      <vt:lpstr>Babel</vt:lpstr>
      <vt:lpstr>끝</vt:lpstr>
      <vt:lpstr>Differential Serving</vt:lpstr>
      <vt:lpstr>ES5는 점점 사장 중…</vt:lpstr>
      <vt:lpstr>Differential Serving</vt:lpstr>
      <vt:lpstr>문제점</vt:lpstr>
      <vt:lpstr>출처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Babel이란?</dc:title>
  <dc:creator>김 정원</dc:creator>
  <cp:lastModifiedBy>김 정원</cp:lastModifiedBy>
  <cp:revision>2</cp:revision>
  <dcterms:created xsi:type="dcterms:W3CDTF">2021-04-05T00:28:08Z</dcterms:created>
  <dcterms:modified xsi:type="dcterms:W3CDTF">2021-04-05T01:38:25Z</dcterms:modified>
</cp:coreProperties>
</file>