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3" r:id="rId8"/>
    <p:sldId id="265" r:id="rId9"/>
    <p:sldId id="266" r:id="rId10"/>
    <p:sldId id="268" r:id="rId11"/>
    <p:sldId id="269" r:id="rId12"/>
    <p:sldId id="270" r:id="rId13"/>
    <p:sldId id="273" r:id="rId14"/>
    <p:sldId id="274" r:id="rId15"/>
    <p:sldId id="275" r:id="rId16"/>
    <p:sldId id="277" r:id="rId17"/>
    <p:sldId id="279" r:id="rId18"/>
    <p:sldId id="281" r:id="rId19"/>
    <p:sldId id="283" r:id="rId20"/>
    <p:sldId id="284" r:id="rId21"/>
  </p:sldIdLst>
  <p:sldSz cx="12192000" cy="6858000"/>
  <p:notesSz cx="6858000" cy="9144000"/>
  <p:embeddedFontLst>
    <p:embeddedFont>
      <p:font typeface="나눔스퀘어라운드 Regular" panose="020B0604020202020204" charset="-127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Cooper Black" panose="0208090404030B020404" pitchFamily="18" charset="0"/>
      <p:regular r:id="rId27"/>
    </p:embeddedFont>
    <p:embeddedFont>
      <p:font typeface="Fairwater Script" panose="02000507000000020003" pitchFamily="2" charset="0"/>
      <p:regular r:id="rId28"/>
      <p:bold r:id="rId29"/>
    </p:embeddedFont>
    <p:embeddedFont>
      <p:font typeface="Forte" panose="03060902040502070203" pitchFamily="66" charset="0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80DBD-97F2-4270-93F3-BC3EAA610F63}" v="2" dt="2022-09-08T14:06:42.878"/>
    <p1510:client id="{CFAEFB5B-CF86-49B2-A34E-41F78EC86C69}" v="325" dt="2022-09-05T14:18:40.576"/>
    <p1510:client id="{EE277F00-2BED-44B9-8679-F2FFCD887ACF}" v="83" dt="2022-09-05T14:49:08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5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정원" userId="de3cc15e02d916ec" providerId="Windows Live" clId="Web-{B4380DBD-97F2-4270-93F3-BC3EAA610F63}"/>
    <pc:docChg chg="sldOrd">
      <pc:chgData name="김 정원" userId="de3cc15e02d916ec" providerId="Windows Live" clId="Web-{B4380DBD-97F2-4270-93F3-BC3EAA610F63}" dt="2022-09-08T14:06:42.878" v="1"/>
      <pc:docMkLst>
        <pc:docMk/>
      </pc:docMkLst>
      <pc:sldChg chg="ord">
        <pc:chgData name="김 정원" userId="de3cc15e02d916ec" providerId="Windows Live" clId="Web-{B4380DBD-97F2-4270-93F3-BC3EAA610F63}" dt="2022-09-08T14:06:42.878" v="1"/>
        <pc:sldMkLst>
          <pc:docMk/>
          <pc:sldMk cId="557357691" sldId="269"/>
        </pc:sldMkLst>
      </pc:sldChg>
    </pc:docChg>
  </pc:docChgLst>
  <pc:docChgLst>
    <pc:chgData name="김 정원" userId="de3cc15e02d916ec" providerId="Windows Live" clId="Web-{CFAEFB5B-CF86-49B2-A34E-41F78EC86C69}"/>
    <pc:docChg chg="addSld delSld modSld sldOrd">
      <pc:chgData name="김 정원" userId="de3cc15e02d916ec" providerId="Windows Live" clId="Web-{CFAEFB5B-CF86-49B2-A34E-41F78EC86C69}" dt="2022-09-05T14:18:40.576" v="271" actId="1076"/>
      <pc:docMkLst>
        <pc:docMk/>
      </pc:docMkLst>
      <pc:sldChg chg="addSp modSp">
        <pc:chgData name="김 정원" userId="de3cc15e02d916ec" providerId="Windows Live" clId="Web-{CFAEFB5B-CF86-49B2-A34E-41F78EC86C69}" dt="2022-09-05T14:16:29.510" v="223" actId="1076"/>
        <pc:sldMkLst>
          <pc:docMk/>
          <pc:sldMk cId="557357691" sldId="269"/>
        </pc:sldMkLst>
        <pc:spChg chg="mod">
          <ac:chgData name="김 정원" userId="de3cc15e02d916ec" providerId="Windows Live" clId="Web-{CFAEFB5B-CF86-49B2-A34E-41F78EC86C69}" dt="2022-09-05T14:14:57.633" v="204" actId="14100"/>
          <ac:spMkLst>
            <pc:docMk/>
            <pc:sldMk cId="557357691" sldId="269"/>
            <ac:spMk id="3" creationId="{574EA514-50EC-BE4F-2713-376CB83A85C0}"/>
          </ac:spMkLst>
        </pc:spChg>
        <pc:spChg chg="add mod">
          <ac:chgData name="김 정원" userId="de3cc15e02d916ec" providerId="Windows Live" clId="Web-{CFAEFB5B-CF86-49B2-A34E-41F78EC86C69}" dt="2022-09-05T14:16:29.510" v="223" actId="1076"/>
          <ac:spMkLst>
            <pc:docMk/>
            <pc:sldMk cId="557357691" sldId="269"/>
            <ac:spMk id="4" creationId="{47A2985E-C2B7-C276-D54B-B3602EB68130}"/>
          </ac:spMkLst>
        </pc:spChg>
      </pc:sldChg>
      <pc:sldChg chg="modSp">
        <pc:chgData name="김 정원" userId="de3cc15e02d916ec" providerId="Windows Live" clId="Web-{CFAEFB5B-CF86-49B2-A34E-41F78EC86C69}" dt="2022-09-05T14:17:23.730" v="229" actId="20577"/>
        <pc:sldMkLst>
          <pc:docMk/>
          <pc:sldMk cId="2006862159" sldId="270"/>
        </pc:sldMkLst>
        <pc:spChg chg="mod">
          <ac:chgData name="김 정원" userId="de3cc15e02d916ec" providerId="Windows Live" clId="Web-{CFAEFB5B-CF86-49B2-A34E-41F78EC86C69}" dt="2022-09-05T14:17:23.730" v="229" actId="20577"/>
          <ac:spMkLst>
            <pc:docMk/>
            <pc:sldMk cId="2006862159" sldId="270"/>
            <ac:spMk id="3" creationId="{29919025-A98B-16D4-33C1-7FE6E7F85970}"/>
          </ac:spMkLst>
        </pc:spChg>
      </pc:sldChg>
      <pc:sldChg chg="addSp modSp new">
        <pc:chgData name="김 정원" userId="de3cc15e02d916ec" providerId="Windows Live" clId="Web-{CFAEFB5B-CF86-49B2-A34E-41F78EC86C69}" dt="2022-09-05T14:18:40.576" v="271" actId="1076"/>
        <pc:sldMkLst>
          <pc:docMk/>
          <pc:sldMk cId="1729654452" sldId="273"/>
        </pc:sldMkLst>
        <pc:spChg chg="mod">
          <ac:chgData name="김 정원" userId="de3cc15e02d916ec" providerId="Windows Live" clId="Web-{CFAEFB5B-CF86-49B2-A34E-41F78EC86C69}" dt="2022-09-05T14:03:44.367" v="10" actId="20577"/>
          <ac:spMkLst>
            <pc:docMk/>
            <pc:sldMk cId="1729654452" sldId="273"/>
            <ac:spMk id="2" creationId="{9CB4FAD4-566F-2E46-A396-1019AA69A36C}"/>
          </ac:spMkLst>
        </pc:spChg>
        <pc:spChg chg="mod">
          <ac:chgData name="김 정원" userId="de3cc15e02d916ec" providerId="Windows Live" clId="Web-{CFAEFB5B-CF86-49B2-A34E-41F78EC86C69}" dt="2022-09-05T14:03:51.383" v="16" actId="20577"/>
          <ac:spMkLst>
            <pc:docMk/>
            <pc:sldMk cId="1729654452" sldId="273"/>
            <ac:spMk id="3" creationId="{AA0A169D-72E0-DAB5-8B61-E367015B3B95}"/>
          </ac:spMkLst>
        </pc:spChg>
        <pc:spChg chg="add mod">
          <ac:chgData name="김 정원" userId="de3cc15e02d916ec" providerId="Windows Live" clId="Web-{CFAEFB5B-CF86-49B2-A34E-41F78EC86C69}" dt="2022-09-05T14:18:40.576" v="271" actId="1076"/>
          <ac:spMkLst>
            <pc:docMk/>
            <pc:sldMk cId="1729654452" sldId="273"/>
            <ac:spMk id="6" creationId="{40C0A444-89EE-3486-5773-EDE58D6ED538}"/>
          </ac:spMkLst>
        </pc:spChg>
        <pc:picChg chg="add mod">
          <ac:chgData name="김 정원" userId="de3cc15e02d916ec" providerId="Windows Live" clId="Web-{CFAEFB5B-CF86-49B2-A34E-41F78EC86C69}" dt="2022-09-05T14:05:03.572" v="27" actId="1076"/>
          <ac:picMkLst>
            <pc:docMk/>
            <pc:sldMk cId="1729654452" sldId="273"/>
            <ac:picMk id="4" creationId="{5603FA3F-0CE0-742B-0BB6-326CB81AAEE0}"/>
          </ac:picMkLst>
        </pc:picChg>
        <pc:picChg chg="add mod">
          <ac:chgData name="김 정원" userId="de3cc15e02d916ec" providerId="Windows Live" clId="Web-{CFAEFB5B-CF86-49B2-A34E-41F78EC86C69}" dt="2022-09-05T14:05:14.604" v="28" actId="1076"/>
          <ac:picMkLst>
            <pc:docMk/>
            <pc:sldMk cId="1729654452" sldId="273"/>
            <ac:picMk id="5" creationId="{9EC3D592-A5F3-DB69-6088-9DB1BC0304BC}"/>
          </ac:picMkLst>
        </pc:picChg>
      </pc:sldChg>
      <pc:sldChg chg="addSp delSp modSp add">
        <pc:chgData name="김 정원" userId="de3cc15e02d916ec" providerId="Windows Live" clId="Web-{CFAEFB5B-CF86-49B2-A34E-41F78EC86C69}" dt="2022-09-05T14:08:01.624" v="101" actId="1076"/>
        <pc:sldMkLst>
          <pc:docMk/>
          <pc:sldMk cId="2906742578" sldId="274"/>
        </pc:sldMkLst>
        <pc:spChg chg="del mod">
          <ac:chgData name="김 정원" userId="de3cc15e02d916ec" providerId="Windows Live" clId="Web-{CFAEFB5B-CF86-49B2-A34E-41F78EC86C69}" dt="2022-09-05T14:07:11.481" v="58"/>
          <ac:spMkLst>
            <pc:docMk/>
            <pc:sldMk cId="2906742578" sldId="274"/>
            <ac:spMk id="2" creationId="{9CB4FAD4-566F-2E46-A396-1019AA69A36C}"/>
          </ac:spMkLst>
        </pc:spChg>
        <pc:spChg chg="del">
          <ac:chgData name="김 정원" userId="de3cc15e02d916ec" providerId="Windows Live" clId="Web-{CFAEFB5B-CF86-49B2-A34E-41F78EC86C69}" dt="2022-09-05T14:05:36.057" v="33"/>
          <ac:spMkLst>
            <pc:docMk/>
            <pc:sldMk cId="2906742578" sldId="274"/>
            <ac:spMk id="3" creationId="{AA0A169D-72E0-DAB5-8B61-E367015B3B95}"/>
          </ac:spMkLst>
        </pc:spChg>
        <pc:spChg chg="add mod">
          <ac:chgData name="김 정원" userId="de3cc15e02d916ec" providerId="Windows Live" clId="Web-{CFAEFB5B-CF86-49B2-A34E-41F78EC86C69}" dt="2022-09-05T14:07:58.234" v="100" actId="1076"/>
          <ac:spMkLst>
            <pc:docMk/>
            <pc:sldMk cId="2906742578" sldId="274"/>
            <ac:spMk id="7" creationId="{A0C5A827-F2EA-B3DD-E991-D34FF9816D77}"/>
          </ac:spMkLst>
        </pc:spChg>
        <pc:picChg chg="del">
          <ac:chgData name="김 정원" userId="de3cc15e02d916ec" providerId="Windows Live" clId="Web-{CFAEFB5B-CF86-49B2-A34E-41F78EC86C69}" dt="2022-09-05T14:05:32.713" v="31"/>
          <ac:picMkLst>
            <pc:docMk/>
            <pc:sldMk cId="2906742578" sldId="274"/>
            <ac:picMk id="4" creationId="{5603FA3F-0CE0-742B-0BB6-326CB81AAEE0}"/>
          </ac:picMkLst>
        </pc:picChg>
        <pc:picChg chg="del">
          <ac:chgData name="김 정원" userId="de3cc15e02d916ec" providerId="Windows Live" clId="Web-{CFAEFB5B-CF86-49B2-A34E-41F78EC86C69}" dt="2022-09-05T14:05:33.401" v="32"/>
          <ac:picMkLst>
            <pc:docMk/>
            <pc:sldMk cId="2906742578" sldId="274"/>
            <ac:picMk id="5" creationId="{9EC3D592-A5F3-DB69-6088-9DB1BC0304BC}"/>
          </ac:picMkLst>
        </pc:picChg>
        <pc:picChg chg="add mod">
          <ac:chgData name="김 정원" userId="de3cc15e02d916ec" providerId="Windows Live" clId="Web-{CFAEFB5B-CF86-49B2-A34E-41F78EC86C69}" dt="2022-09-05T14:08:01.624" v="101" actId="1076"/>
          <ac:picMkLst>
            <pc:docMk/>
            <pc:sldMk cId="2906742578" sldId="274"/>
            <ac:picMk id="8" creationId="{93B800EE-8460-E1F8-D368-C2DAF1809446}"/>
          </ac:picMkLst>
        </pc:picChg>
      </pc:sldChg>
      <pc:sldChg chg="addSp delSp modSp add ord">
        <pc:chgData name="김 정원" userId="de3cc15e02d916ec" providerId="Windows Live" clId="Web-{CFAEFB5B-CF86-49B2-A34E-41F78EC86C69}" dt="2022-09-05T14:10:24.237" v="138" actId="14100"/>
        <pc:sldMkLst>
          <pc:docMk/>
          <pc:sldMk cId="163609894" sldId="275"/>
        </pc:sldMkLst>
        <pc:spChg chg="mod">
          <ac:chgData name="김 정원" userId="de3cc15e02d916ec" providerId="Windows Live" clId="Web-{CFAEFB5B-CF86-49B2-A34E-41F78EC86C69}" dt="2022-09-05T14:09:19.376" v="126" actId="20577"/>
          <ac:spMkLst>
            <pc:docMk/>
            <pc:sldMk cId="163609894" sldId="275"/>
            <ac:spMk id="3" creationId="{AA0A169D-72E0-DAB5-8B61-E367015B3B95}"/>
          </ac:spMkLst>
        </pc:spChg>
        <pc:picChg chg="del">
          <ac:chgData name="김 정원" userId="de3cc15e02d916ec" providerId="Windows Live" clId="Web-{CFAEFB5B-CF86-49B2-A34E-41F78EC86C69}" dt="2022-09-05T14:08:15.047" v="104"/>
          <ac:picMkLst>
            <pc:docMk/>
            <pc:sldMk cId="163609894" sldId="275"/>
            <ac:picMk id="4" creationId="{5603FA3F-0CE0-742B-0BB6-326CB81AAEE0}"/>
          </ac:picMkLst>
        </pc:picChg>
        <pc:picChg chg="del">
          <ac:chgData name="김 정원" userId="de3cc15e02d916ec" providerId="Windows Live" clId="Web-{CFAEFB5B-CF86-49B2-A34E-41F78EC86C69}" dt="2022-09-05T14:08:15.547" v="105"/>
          <ac:picMkLst>
            <pc:docMk/>
            <pc:sldMk cId="163609894" sldId="275"/>
            <ac:picMk id="5" creationId="{9EC3D592-A5F3-DB69-6088-9DB1BC0304BC}"/>
          </ac:picMkLst>
        </pc:picChg>
        <pc:picChg chg="add mod">
          <ac:chgData name="김 정원" userId="de3cc15e02d916ec" providerId="Windows Live" clId="Web-{CFAEFB5B-CF86-49B2-A34E-41F78EC86C69}" dt="2022-09-05T14:08:52.672" v="115" actId="1076"/>
          <ac:picMkLst>
            <pc:docMk/>
            <pc:sldMk cId="163609894" sldId="275"/>
            <ac:picMk id="6" creationId="{9312D5AE-19D0-B88E-82EF-2EC3F9262210}"/>
          </ac:picMkLst>
        </pc:picChg>
        <pc:cxnChg chg="add mod">
          <ac:chgData name="김 정원" userId="de3cc15e02d916ec" providerId="Windows Live" clId="Web-{CFAEFB5B-CF86-49B2-A34E-41F78EC86C69}" dt="2022-09-05T14:10:24.237" v="138" actId="14100"/>
          <ac:cxnSpMkLst>
            <pc:docMk/>
            <pc:sldMk cId="163609894" sldId="275"/>
            <ac:cxnSpMk id="7" creationId="{0207E735-06C2-3FA7-7C4D-BEA79BFA82C6}"/>
          </ac:cxnSpMkLst>
        </pc:cxnChg>
      </pc:sldChg>
      <pc:sldChg chg="new del">
        <pc:chgData name="김 정원" userId="de3cc15e02d916ec" providerId="Windows Live" clId="Web-{CFAEFB5B-CF86-49B2-A34E-41F78EC86C69}" dt="2022-09-05T14:16:44.026" v="224"/>
        <pc:sldMkLst>
          <pc:docMk/>
          <pc:sldMk cId="2188881880" sldId="276"/>
        </pc:sldMkLst>
      </pc:sldChg>
    </pc:docChg>
  </pc:docChgLst>
  <pc:docChgLst>
    <pc:chgData name="김 정원" userId="de3cc15e02d916ec" providerId="LiveId" clId="{EE277F00-2BED-44B9-8679-F2FFCD887ACF}"/>
    <pc:docChg chg="undo custSel addSld delSld modSld sldOrd">
      <pc:chgData name="김 정원" userId="de3cc15e02d916ec" providerId="LiveId" clId="{EE277F00-2BED-44B9-8679-F2FFCD887ACF}" dt="2022-09-05T14:50:47.793" v="1184" actId="121"/>
      <pc:docMkLst>
        <pc:docMk/>
      </pc:docMkLst>
      <pc:sldChg chg="modSp mod">
        <pc:chgData name="김 정원" userId="de3cc15e02d916ec" providerId="LiveId" clId="{EE277F00-2BED-44B9-8679-F2FFCD887ACF}" dt="2022-09-05T14:50:47.793" v="1184" actId="121"/>
        <pc:sldMkLst>
          <pc:docMk/>
          <pc:sldMk cId="247399119" sldId="256"/>
        </pc:sldMkLst>
        <pc:spChg chg="mod">
          <ac:chgData name="김 정원" userId="de3cc15e02d916ec" providerId="LiveId" clId="{EE277F00-2BED-44B9-8679-F2FFCD887ACF}" dt="2022-09-05T14:26:59.988" v="30"/>
          <ac:spMkLst>
            <pc:docMk/>
            <pc:sldMk cId="247399119" sldId="256"/>
            <ac:spMk id="2" creationId="{54A13039-1CC9-58EB-06A7-0D724027570F}"/>
          </ac:spMkLst>
        </pc:spChg>
        <pc:spChg chg="mod">
          <ac:chgData name="김 정원" userId="de3cc15e02d916ec" providerId="LiveId" clId="{EE277F00-2BED-44B9-8679-F2FFCD887ACF}" dt="2022-09-05T14:50:47.793" v="1184" actId="121"/>
          <ac:spMkLst>
            <pc:docMk/>
            <pc:sldMk cId="247399119" sldId="256"/>
            <ac:spMk id="3" creationId="{DDD7BE15-A88E-1765-6961-D598CB80C8DF}"/>
          </ac:spMkLst>
        </pc:spChg>
      </pc:sldChg>
      <pc:sldChg chg="addSp delSp modSp del mod">
        <pc:chgData name="김 정원" userId="de3cc15e02d916ec" providerId="LiveId" clId="{EE277F00-2BED-44B9-8679-F2FFCD887ACF}" dt="2022-09-05T14:29:04.724" v="69" actId="47"/>
        <pc:sldMkLst>
          <pc:docMk/>
          <pc:sldMk cId="4148404280" sldId="261"/>
        </pc:sldMkLst>
        <pc:spChg chg="add mod">
          <ac:chgData name="김 정원" userId="de3cc15e02d916ec" providerId="LiveId" clId="{EE277F00-2BED-44B9-8679-F2FFCD887ACF}" dt="2022-09-05T14:28:27.042" v="38"/>
          <ac:spMkLst>
            <pc:docMk/>
            <pc:sldMk cId="4148404280" sldId="261"/>
            <ac:spMk id="2" creationId="{6BA22D08-E6B4-1288-4D43-883641BFC022}"/>
          </ac:spMkLst>
        </pc:spChg>
        <pc:spChg chg="del">
          <ac:chgData name="김 정원" userId="de3cc15e02d916ec" providerId="LiveId" clId="{EE277F00-2BED-44B9-8679-F2FFCD887ACF}" dt="2022-09-05T14:20:27.904" v="2" actId="478"/>
          <ac:spMkLst>
            <pc:docMk/>
            <pc:sldMk cId="4148404280" sldId="261"/>
            <ac:spMk id="2" creationId="{6BC3CE1D-4D4E-4753-17A9-0C81B796209D}"/>
          </ac:spMkLst>
        </pc:spChg>
        <pc:spChg chg="add mod ord">
          <ac:chgData name="김 정원" userId="de3cc15e02d916ec" providerId="LiveId" clId="{EE277F00-2BED-44B9-8679-F2FFCD887ACF}" dt="2022-09-05T14:28:18.537" v="37" actId="404"/>
          <ac:spMkLst>
            <pc:docMk/>
            <pc:sldMk cId="4148404280" sldId="261"/>
            <ac:spMk id="3" creationId="{F199F495-C828-DC20-DBFF-6B274181CD8E}"/>
          </ac:spMkLst>
        </pc:spChg>
        <pc:picChg chg="mod">
          <ac:chgData name="김 정원" userId="de3cc15e02d916ec" providerId="LiveId" clId="{EE277F00-2BED-44B9-8679-F2FFCD887ACF}" dt="2022-09-05T14:28:04.943" v="35" actId="1076"/>
          <ac:picMkLst>
            <pc:docMk/>
            <pc:sldMk cId="4148404280" sldId="261"/>
            <ac:picMk id="1026" creationId="{038A587E-3DDB-4144-C381-FDF1CD57A3DF}"/>
          </ac:picMkLst>
        </pc:picChg>
      </pc:sldChg>
      <pc:sldChg chg="modSp mod">
        <pc:chgData name="김 정원" userId="de3cc15e02d916ec" providerId="LiveId" clId="{EE277F00-2BED-44B9-8679-F2FFCD887ACF}" dt="2022-09-05T14:42:12.451" v="1069" actId="1076"/>
        <pc:sldMkLst>
          <pc:docMk/>
          <pc:sldMk cId="4003653520" sldId="266"/>
        </pc:sldMkLst>
        <pc:spChg chg="mod">
          <ac:chgData name="김 정원" userId="de3cc15e02d916ec" providerId="LiveId" clId="{EE277F00-2BED-44B9-8679-F2FFCD887ACF}" dt="2022-09-05T14:28:12.820" v="36" actId="2711"/>
          <ac:spMkLst>
            <pc:docMk/>
            <pc:sldMk cId="4003653520" sldId="266"/>
            <ac:spMk id="2" creationId="{6FC75A9E-75E5-A751-ADD8-C5F67F9D1D5B}"/>
          </ac:spMkLst>
        </pc:spChg>
        <pc:picChg chg="mod">
          <ac:chgData name="김 정원" userId="de3cc15e02d916ec" providerId="LiveId" clId="{EE277F00-2BED-44B9-8679-F2FFCD887ACF}" dt="2022-09-05T14:42:12.451" v="1069" actId="1076"/>
          <ac:picMkLst>
            <pc:docMk/>
            <pc:sldMk cId="4003653520" sldId="266"/>
            <ac:picMk id="5" creationId="{26B6DDF2-9F3C-AC3E-8855-53B2D507AE11}"/>
          </ac:picMkLst>
        </pc:picChg>
      </pc:sldChg>
      <pc:sldChg chg="modSp mod">
        <pc:chgData name="김 정원" userId="de3cc15e02d916ec" providerId="LiveId" clId="{EE277F00-2BED-44B9-8679-F2FFCD887ACF}" dt="2022-09-05T14:41:51.634" v="1068" actId="2711"/>
        <pc:sldMkLst>
          <pc:docMk/>
          <pc:sldMk cId="2591000747" sldId="268"/>
        </pc:sldMkLst>
        <pc:spChg chg="mod">
          <ac:chgData name="김 정원" userId="de3cc15e02d916ec" providerId="LiveId" clId="{EE277F00-2BED-44B9-8679-F2FFCD887ACF}" dt="2022-09-05T14:26:59.988" v="30"/>
          <ac:spMkLst>
            <pc:docMk/>
            <pc:sldMk cId="2591000747" sldId="268"/>
            <ac:spMk id="2" creationId="{A9DFB833-270A-56C4-DD68-7AA15BD4D668}"/>
          </ac:spMkLst>
        </pc:spChg>
        <pc:spChg chg="mod">
          <ac:chgData name="김 정원" userId="de3cc15e02d916ec" providerId="LiveId" clId="{EE277F00-2BED-44B9-8679-F2FFCD887ACF}" dt="2022-09-05T14:41:51.634" v="1068" actId="2711"/>
          <ac:spMkLst>
            <pc:docMk/>
            <pc:sldMk cId="2591000747" sldId="268"/>
            <ac:spMk id="3" creationId="{FC8D68DF-C534-9691-8BDD-A5F06B3226CB}"/>
          </ac:spMkLst>
        </pc:spChg>
      </pc:sldChg>
      <pc:sldChg chg="modSp mod">
        <pc:chgData name="김 정원" userId="de3cc15e02d916ec" providerId="LiveId" clId="{EE277F00-2BED-44B9-8679-F2FFCD887ACF}" dt="2022-09-05T14:41:27.495" v="1066" actId="20577"/>
        <pc:sldMkLst>
          <pc:docMk/>
          <pc:sldMk cId="557357691" sldId="269"/>
        </pc:sldMkLst>
        <pc:spChg chg="mod">
          <ac:chgData name="김 정원" userId="de3cc15e02d916ec" providerId="LiveId" clId="{EE277F00-2BED-44B9-8679-F2FFCD887ACF}" dt="2022-09-05T14:26:59.988" v="30"/>
          <ac:spMkLst>
            <pc:docMk/>
            <pc:sldMk cId="557357691" sldId="269"/>
            <ac:spMk id="2" creationId="{9B997CDE-FF52-B9BB-1B3C-CBDD2CDE1051}"/>
          </ac:spMkLst>
        </pc:spChg>
        <pc:spChg chg="mod">
          <ac:chgData name="김 정원" userId="de3cc15e02d916ec" providerId="LiveId" clId="{EE277F00-2BED-44B9-8679-F2FFCD887ACF}" dt="2022-09-05T14:41:27.495" v="1066" actId="20577"/>
          <ac:spMkLst>
            <pc:docMk/>
            <pc:sldMk cId="557357691" sldId="269"/>
            <ac:spMk id="3" creationId="{574EA514-50EC-BE4F-2713-376CB83A85C0}"/>
          </ac:spMkLst>
        </pc:spChg>
        <pc:spChg chg="mod">
          <ac:chgData name="김 정원" userId="de3cc15e02d916ec" providerId="LiveId" clId="{EE277F00-2BED-44B9-8679-F2FFCD887ACF}" dt="2022-09-05T14:41:21.277" v="1063" actId="1076"/>
          <ac:spMkLst>
            <pc:docMk/>
            <pc:sldMk cId="557357691" sldId="269"/>
            <ac:spMk id="4" creationId="{47A2985E-C2B7-C276-D54B-B3602EB68130}"/>
          </ac:spMkLst>
        </pc:spChg>
      </pc:sldChg>
      <pc:sldChg chg="modSp">
        <pc:chgData name="김 정원" userId="de3cc15e02d916ec" providerId="LiveId" clId="{EE277F00-2BED-44B9-8679-F2FFCD887ACF}" dt="2022-09-05T14:26:59.988" v="30"/>
        <pc:sldMkLst>
          <pc:docMk/>
          <pc:sldMk cId="2006862159" sldId="270"/>
        </pc:sldMkLst>
        <pc:spChg chg="mod">
          <ac:chgData name="김 정원" userId="de3cc15e02d916ec" providerId="LiveId" clId="{EE277F00-2BED-44B9-8679-F2FFCD887ACF}" dt="2022-09-05T14:26:59.988" v="30"/>
          <ac:spMkLst>
            <pc:docMk/>
            <pc:sldMk cId="2006862159" sldId="270"/>
            <ac:spMk id="2" creationId="{22418EAD-988D-2DD0-9143-BE954FDE6C01}"/>
          </ac:spMkLst>
        </pc:spChg>
        <pc:spChg chg="mod">
          <ac:chgData name="김 정원" userId="de3cc15e02d916ec" providerId="LiveId" clId="{EE277F00-2BED-44B9-8679-F2FFCD887ACF}" dt="2022-09-05T14:26:59.988" v="30"/>
          <ac:spMkLst>
            <pc:docMk/>
            <pc:sldMk cId="2006862159" sldId="270"/>
            <ac:spMk id="3" creationId="{29919025-A98B-16D4-33C1-7FE6E7F85970}"/>
          </ac:spMkLst>
        </pc:spChg>
      </pc:sldChg>
      <pc:sldChg chg="modSp del">
        <pc:chgData name="김 정원" userId="de3cc15e02d916ec" providerId="LiveId" clId="{EE277F00-2BED-44B9-8679-F2FFCD887ACF}" dt="2022-09-05T14:48:52.308" v="1159" actId="47"/>
        <pc:sldMkLst>
          <pc:docMk/>
          <pc:sldMk cId="508945934" sldId="272"/>
        </pc:sldMkLst>
        <pc:spChg chg="mod">
          <ac:chgData name="김 정원" userId="de3cc15e02d916ec" providerId="LiveId" clId="{EE277F00-2BED-44B9-8679-F2FFCD887ACF}" dt="2022-09-05T14:26:59.988" v="30"/>
          <ac:spMkLst>
            <pc:docMk/>
            <pc:sldMk cId="508945934" sldId="272"/>
            <ac:spMk id="2" creationId="{6294678C-3434-633F-3DAA-B40DCD9B41D8}"/>
          </ac:spMkLst>
        </pc:spChg>
        <pc:spChg chg="mod">
          <ac:chgData name="김 정원" userId="de3cc15e02d916ec" providerId="LiveId" clId="{EE277F00-2BED-44B9-8679-F2FFCD887ACF}" dt="2022-09-05T14:26:59.988" v="30"/>
          <ac:spMkLst>
            <pc:docMk/>
            <pc:sldMk cId="508945934" sldId="272"/>
            <ac:spMk id="3" creationId="{28632D87-9D02-40B5-9F1F-CD07C7FAB129}"/>
          </ac:spMkLst>
        </pc:spChg>
      </pc:sldChg>
      <pc:sldChg chg="modSp mod">
        <pc:chgData name="김 정원" userId="de3cc15e02d916ec" providerId="LiveId" clId="{EE277F00-2BED-44B9-8679-F2FFCD887ACF}" dt="2022-09-05T14:40:25.474" v="1061" actId="1076"/>
        <pc:sldMkLst>
          <pc:docMk/>
          <pc:sldMk cId="1729654452" sldId="273"/>
        </pc:sldMkLst>
        <pc:spChg chg="mod">
          <ac:chgData name="김 정원" userId="de3cc15e02d916ec" providerId="LiveId" clId="{EE277F00-2BED-44B9-8679-F2FFCD887ACF}" dt="2022-09-05T14:37:02.277" v="630" actId="2711"/>
          <ac:spMkLst>
            <pc:docMk/>
            <pc:sldMk cId="1729654452" sldId="273"/>
            <ac:spMk id="2" creationId="{9CB4FAD4-566F-2E46-A396-1019AA69A36C}"/>
          </ac:spMkLst>
        </pc:spChg>
        <pc:spChg chg="mod">
          <ac:chgData name="김 정원" userId="de3cc15e02d916ec" providerId="LiveId" clId="{EE277F00-2BED-44B9-8679-F2FFCD887ACF}" dt="2022-09-05T14:37:02.277" v="630" actId="2711"/>
          <ac:spMkLst>
            <pc:docMk/>
            <pc:sldMk cId="1729654452" sldId="273"/>
            <ac:spMk id="3" creationId="{AA0A169D-72E0-DAB5-8B61-E367015B3B95}"/>
          </ac:spMkLst>
        </pc:spChg>
        <pc:spChg chg="mod">
          <ac:chgData name="김 정원" userId="de3cc15e02d916ec" providerId="LiveId" clId="{EE277F00-2BED-44B9-8679-F2FFCD887ACF}" dt="2022-09-05T14:40:25.474" v="1061" actId="1076"/>
          <ac:spMkLst>
            <pc:docMk/>
            <pc:sldMk cId="1729654452" sldId="273"/>
            <ac:spMk id="6" creationId="{40C0A444-89EE-3486-5773-EDE58D6ED538}"/>
          </ac:spMkLst>
        </pc:spChg>
      </pc:sldChg>
      <pc:sldChg chg="modSp mod">
        <pc:chgData name="김 정원" userId="de3cc15e02d916ec" providerId="LiveId" clId="{EE277F00-2BED-44B9-8679-F2FFCD887ACF}" dt="2022-09-05T14:42:47.754" v="1076" actId="1076"/>
        <pc:sldMkLst>
          <pc:docMk/>
          <pc:sldMk cId="2906742578" sldId="274"/>
        </pc:sldMkLst>
        <pc:spChg chg="mod">
          <ac:chgData name="김 정원" userId="de3cc15e02d916ec" providerId="LiveId" clId="{EE277F00-2BED-44B9-8679-F2FFCD887ACF}" dt="2022-09-05T14:42:46.531" v="1075" actId="1076"/>
          <ac:spMkLst>
            <pc:docMk/>
            <pc:sldMk cId="2906742578" sldId="274"/>
            <ac:spMk id="7" creationId="{A0C5A827-F2EA-B3DD-E991-D34FF9816D77}"/>
          </ac:spMkLst>
        </pc:spChg>
        <pc:picChg chg="mod">
          <ac:chgData name="김 정원" userId="de3cc15e02d916ec" providerId="LiveId" clId="{EE277F00-2BED-44B9-8679-F2FFCD887ACF}" dt="2022-09-05T14:42:47.754" v="1076" actId="1076"/>
          <ac:picMkLst>
            <pc:docMk/>
            <pc:sldMk cId="2906742578" sldId="274"/>
            <ac:picMk id="8" creationId="{93B800EE-8460-E1F8-D368-C2DAF1809446}"/>
          </ac:picMkLst>
        </pc:picChg>
      </pc:sldChg>
      <pc:sldChg chg="addSp modSp mod">
        <pc:chgData name="김 정원" userId="de3cc15e02d916ec" providerId="LiveId" clId="{EE277F00-2BED-44B9-8679-F2FFCD887ACF}" dt="2022-09-05T14:43:39.064" v="1088" actId="14100"/>
        <pc:sldMkLst>
          <pc:docMk/>
          <pc:sldMk cId="163609894" sldId="275"/>
        </pc:sldMkLst>
        <pc:spChg chg="mod">
          <ac:chgData name="김 정원" userId="de3cc15e02d916ec" providerId="LiveId" clId="{EE277F00-2BED-44B9-8679-F2FFCD887ACF}" dt="2022-09-05T14:30:53.750" v="101"/>
          <ac:spMkLst>
            <pc:docMk/>
            <pc:sldMk cId="163609894" sldId="275"/>
            <ac:spMk id="2" creationId="{9CB4FAD4-566F-2E46-A396-1019AA69A36C}"/>
          </ac:spMkLst>
        </pc:spChg>
        <pc:spChg chg="mod">
          <ac:chgData name="김 정원" userId="de3cc15e02d916ec" providerId="LiveId" clId="{EE277F00-2BED-44B9-8679-F2FFCD887ACF}" dt="2022-09-05T14:43:35.061" v="1087" actId="20577"/>
          <ac:spMkLst>
            <pc:docMk/>
            <pc:sldMk cId="163609894" sldId="275"/>
            <ac:spMk id="3" creationId="{AA0A169D-72E0-DAB5-8B61-E367015B3B95}"/>
          </ac:spMkLst>
        </pc:spChg>
        <pc:spChg chg="add mod">
          <ac:chgData name="김 정원" userId="de3cc15e02d916ec" providerId="LiveId" clId="{EE277F00-2BED-44B9-8679-F2FFCD887ACF}" dt="2022-09-05T14:31:10.729" v="107" actId="14100"/>
          <ac:spMkLst>
            <pc:docMk/>
            <pc:sldMk cId="163609894" sldId="275"/>
            <ac:spMk id="5" creationId="{F90267B2-5135-0486-98A7-8F014B04CAA9}"/>
          </ac:spMkLst>
        </pc:spChg>
        <pc:picChg chg="mod">
          <ac:chgData name="김 정원" userId="de3cc15e02d916ec" providerId="LiveId" clId="{EE277F00-2BED-44B9-8679-F2FFCD887ACF}" dt="2022-09-05T14:31:02.833" v="105" actId="1076"/>
          <ac:picMkLst>
            <pc:docMk/>
            <pc:sldMk cId="163609894" sldId="275"/>
            <ac:picMk id="6" creationId="{9312D5AE-19D0-B88E-82EF-2EC3F9262210}"/>
          </ac:picMkLst>
        </pc:picChg>
        <pc:cxnChg chg="mod">
          <ac:chgData name="김 정원" userId="de3cc15e02d916ec" providerId="LiveId" clId="{EE277F00-2BED-44B9-8679-F2FFCD887ACF}" dt="2022-09-05T14:43:39.064" v="1088" actId="14100"/>
          <ac:cxnSpMkLst>
            <pc:docMk/>
            <pc:sldMk cId="163609894" sldId="275"/>
            <ac:cxnSpMk id="7" creationId="{0207E735-06C2-3FA7-7C4D-BEA79BFA82C6}"/>
          </ac:cxnSpMkLst>
        </pc:cxnChg>
      </pc:sldChg>
      <pc:sldChg chg="addSp delSp modSp new mod ord">
        <pc:chgData name="김 정원" userId="de3cc15e02d916ec" providerId="LiveId" clId="{EE277F00-2BED-44B9-8679-F2FFCD887ACF}" dt="2022-09-05T14:29:03.133" v="68" actId="1076"/>
        <pc:sldMkLst>
          <pc:docMk/>
          <pc:sldMk cId="617066643" sldId="276"/>
        </pc:sldMkLst>
        <pc:spChg chg="mod">
          <ac:chgData name="김 정원" userId="de3cc15e02d916ec" providerId="LiveId" clId="{EE277F00-2BED-44B9-8679-F2FFCD887ACF}" dt="2022-09-05T14:28:53.936" v="65" actId="20577"/>
          <ac:spMkLst>
            <pc:docMk/>
            <pc:sldMk cId="617066643" sldId="276"/>
            <ac:spMk id="2" creationId="{27EE657E-9861-539B-9428-D4865C474B02}"/>
          </ac:spMkLst>
        </pc:spChg>
        <pc:spChg chg="del">
          <ac:chgData name="김 정원" userId="de3cc15e02d916ec" providerId="LiveId" clId="{EE277F00-2BED-44B9-8679-F2FFCD887ACF}" dt="2022-09-05T14:29:00.837" v="67" actId="478"/>
          <ac:spMkLst>
            <pc:docMk/>
            <pc:sldMk cId="617066643" sldId="276"/>
            <ac:spMk id="3" creationId="{4503C260-A6B1-D480-1B99-AC28F7B7EBC6}"/>
          </ac:spMkLst>
        </pc:spChg>
        <pc:picChg chg="add mod">
          <ac:chgData name="김 정원" userId="de3cc15e02d916ec" providerId="LiveId" clId="{EE277F00-2BED-44B9-8679-F2FFCD887ACF}" dt="2022-09-05T14:29:03.133" v="68" actId="1076"/>
          <ac:picMkLst>
            <pc:docMk/>
            <pc:sldMk cId="617066643" sldId="276"/>
            <ac:picMk id="5" creationId="{A7DA607D-D3F6-714B-BADB-996A0DB0F583}"/>
          </ac:picMkLst>
        </pc:picChg>
      </pc:sldChg>
      <pc:sldChg chg="addSp delSp modSp new mod">
        <pc:chgData name="김 정원" userId="de3cc15e02d916ec" providerId="LiveId" clId="{EE277F00-2BED-44B9-8679-F2FFCD887ACF}" dt="2022-09-05T14:35:55.344" v="623" actId="20577"/>
        <pc:sldMkLst>
          <pc:docMk/>
          <pc:sldMk cId="3715664083" sldId="277"/>
        </pc:sldMkLst>
        <pc:spChg chg="mod">
          <ac:chgData name="김 정원" userId="de3cc15e02d916ec" providerId="LiveId" clId="{EE277F00-2BED-44B9-8679-F2FFCD887ACF}" dt="2022-09-05T14:32:15.345" v="264" actId="20577"/>
          <ac:spMkLst>
            <pc:docMk/>
            <pc:sldMk cId="3715664083" sldId="277"/>
            <ac:spMk id="2" creationId="{1370F0DA-4ED5-7A5B-D100-770A5D7058E7}"/>
          </ac:spMkLst>
        </pc:spChg>
        <pc:spChg chg="del">
          <ac:chgData name="김 정원" userId="de3cc15e02d916ec" providerId="LiveId" clId="{EE277F00-2BED-44B9-8679-F2FFCD887ACF}" dt="2022-09-05T14:32:43.908" v="265" actId="22"/>
          <ac:spMkLst>
            <pc:docMk/>
            <pc:sldMk cId="3715664083" sldId="277"/>
            <ac:spMk id="3" creationId="{C3D88321-4F68-144D-A811-C80F9DEA0D61}"/>
          </ac:spMkLst>
        </pc:spChg>
        <pc:spChg chg="add del mod">
          <ac:chgData name="김 정원" userId="de3cc15e02d916ec" providerId="LiveId" clId="{EE277F00-2BED-44B9-8679-F2FFCD887ACF}" dt="2022-09-05T14:33:07.191" v="274" actId="478"/>
          <ac:spMkLst>
            <pc:docMk/>
            <pc:sldMk cId="3715664083" sldId="277"/>
            <ac:spMk id="6" creationId="{95CB41EB-1C3A-DE7C-D519-0F79E1EBC7F1}"/>
          </ac:spMkLst>
        </pc:spChg>
        <pc:spChg chg="add mod">
          <ac:chgData name="김 정원" userId="de3cc15e02d916ec" providerId="LiveId" clId="{EE277F00-2BED-44B9-8679-F2FFCD887ACF}" dt="2022-09-05T14:35:55.344" v="623" actId="20577"/>
          <ac:spMkLst>
            <pc:docMk/>
            <pc:sldMk cId="3715664083" sldId="277"/>
            <ac:spMk id="7" creationId="{C8782E3D-B3E3-B95F-6823-AB3FDCE939FB}"/>
          </ac:spMkLst>
        </pc:spChg>
        <pc:picChg chg="add mod ord">
          <ac:chgData name="김 정원" userId="de3cc15e02d916ec" providerId="LiveId" clId="{EE277F00-2BED-44B9-8679-F2FFCD887ACF}" dt="2022-09-05T14:32:48.470" v="268" actId="1076"/>
          <ac:picMkLst>
            <pc:docMk/>
            <pc:sldMk cId="3715664083" sldId="277"/>
            <ac:picMk id="5" creationId="{365A24C2-EBAE-F4DC-5914-0466989298AC}"/>
          </ac:picMkLst>
        </pc:picChg>
      </pc:sldChg>
      <pc:sldChg chg="modSp new del mod">
        <pc:chgData name="김 정원" userId="de3cc15e02d916ec" providerId="LiveId" clId="{EE277F00-2BED-44B9-8679-F2FFCD887ACF}" dt="2022-09-05T14:49:20.432" v="1183" actId="47"/>
        <pc:sldMkLst>
          <pc:docMk/>
          <pc:sldMk cId="150817447" sldId="278"/>
        </pc:sldMkLst>
        <pc:spChg chg="mod">
          <ac:chgData name="김 정원" userId="de3cc15e02d916ec" providerId="LiveId" clId="{EE277F00-2BED-44B9-8679-F2FFCD887ACF}" dt="2022-09-05T14:45:12.644" v="1132" actId="20577"/>
          <ac:spMkLst>
            <pc:docMk/>
            <pc:sldMk cId="150817447" sldId="278"/>
            <ac:spMk id="2" creationId="{029952BB-A836-747C-1C03-116AA4FEC17D}"/>
          </ac:spMkLst>
        </pc:spChg>
      </pc:sldChg>
      <pc:sldChg chg="delSp modSp new mod">
        <pc:chgData name="김 정원" userId="de3cc15e02d916ec" providerId="LiveId" clId="{EE277F00-2BED-44B9-8679-F2FFCD887ACF}" dt="2022-09-05T14:46:45.192" v="1158" actId="478"/>
        <pc:sldMkLst>
          <pc:docMk/>
          <pc:sldMk cId="3696061847" sldId="279"/>
        </pc:sldMkLst>
        <pc:spChg chg="mod">
          <ac:chgData name="김 정원" userId="de3cc15e02d916ec" providerId="LiveId" clId="{EE277F00-2BED-44B9-8679-F2FFCD887ACF}" dt="2022-09-05T14:45:03.213" v="1125" actId="1076"/>
          <ac:spMkLst>
            <pc:docMk/>
            <pc:sldMk cId="3696061847" sldId="279"/>
            <ac:spMk id="2" creationId="{EB93CC00-805C-9267-30CE-5430AFBF2F00}"/>
          </ac:spMkLst>
        </pc:spChg>
        <pc:spChg chg="del">
          <ac:chgData name="김 정원" userId="de3cc15e02d916ec" providerId="LiveId" clId="{EE277F00-2BED-44B9-8679-F2FFCD887ACF}" dt="2022-09-05T14:46:45.192" v="1158" actId="478"/>
          <ac:spMkLst>
            <pc:docMk/>
            <pc:sldMk cId="3696061847" sldId="279"/>
            <ac:spMk id="3" creationId="{233634AC-4F72-A72A-7E02-17CCFF15ADC6}"/>
          </ac:spMkLst>
        </pc:spChg>
      </pc:sldChg>
      <pc:sldChg chg="modSp add del mod">
        <pc:chgData name="김 정원" userId="de3cc15e02d916ec" providerId="LiveId" clId="{EE277F00-2BED-44B9-8679-F2FFCD887ACF}" dt="2022-09-05T14:48:53.074" v="1160" actId="47"/>
        <pc:sldMkLst>
          <pc:docMk/>
          <pc:sldMk cId="722070935" sldId="280"/>
        </pc:sldMkLst>
        <pc:spChg chg="mod">
          <ac:chgData name="김 정원" userId="de3cc15e02d916ec" providerId="LiveId" clId="{EE277F00-2BED-44B9-8679-F2FFCD887ACF}" dt="2022-09-05T14:45:41.225" v="1135" actId="20577"/>
          <ac:spMkLst>
            <pc:docMk/>
            <pc:sldMk cId="722070935" sldId="280"/>
            <ac:spMk id="2" creationId="{029952BB-A836-747C-1C03-116AA4FEC17D}"/>
          </ac:spMkLst>
        </pc:spChg>
      </pc:sldChg>
      <pc:sldChg chg="delSp modSp add mod">
        <pc:chgData name="김 정원" userId="de3cc15e02d916ec" providerId="LiveId" clId="{EE277F00-2BED-44B9-8679-F2FFCD887ACF}" dt="2022-09-05T14:46:33.155" v="1156" actId="2711"/>
        <pc:sldMkLst>
          <pc:docMk/>
          <pc:sldMk cId="3071466012" sldId="281"/>
        </pc:sldMkLst>
        <pc:spChg chg="mod">
          <ac:chgData name="김 정원" userId="de3cc15e02d916ec" providerId="LiveId" clId="{EE277F00-2BED-44B9-8679-F2FFCD887ACF}" dt="2022-09-05T14:46:33.155" v="1156" actId="2711"/>
          <ac:spMkLst>
            <pc:docMk/>
            <pc:sldMk cId="3071466012" sldId="281"/>
            <ac:spMk id="2" creationId="{EB93CC00-805C-9267-30CE-5430AFBF2F00}"/>
          </ac:spMkLst>
        </pc:spChg>
        <pc:spChg chg="del">
          <ac:chgData name="김 정원" userId="de3cc15e02d916ec" providerId="LiveId" clId="{EE277F00-2BED-44B9-8679-F2FFCD887ACF}" dt="2022-09-05T14:45:51.786" v="1138" actId="478"/>
          <ac:spMkLst>
            <pc:docMk/>
            <pc:sldMk cId="3071466012" sldId="281"/>
            <ac:spMk id="3" creationId="{233634AC-4F72-A72A-7E02-17CCFF15ADC6}"/>
          </ac:spMkLst>
        </pc:spChg>
      </pc:sldChg>
      <pc:sldChg chg="add del">
        <pc:chgData name="김 정원" userId="de3cc15e02d916ec" providerId="LiveId" clId="{EE277F00-2BED-44B9-8679-F2FFCD887ACF}" dt="2022-09-05T14:46:40.316" v="1157" actId="47"/>
        <pc:sldMkLst>
          <pc:docMk/>
          <pc:sldMk cId="2829385479" sldId="282"/>
        </pc:sldMkLst>
      </pc:sldChg>
      <pc:sldChg chg="modSp add mod">
        <pc:chgData name="김 정원" userId="de3cc15e02d916ec" providerId="LiveId" clId="{EE277F00-2BED-44B9-8679-F2FFCD887ACF}" dt="2022-09-05T14:46:22.494" v="1155" actId="20577"/>
        <pc:sldMkLst>
          <pc:docMk/>
          <pc:sldMk cId="3122568918" sldId="283"/>
        </pc:sldMkLst>
        <pc:spChg chg="mod">
          <ac:chgData name="김 정원" userId="de3cc15e02d916ec" providerId="LiveId" clId="{EE277F00-2BED-44B9-8679-F2FFCD887ACF}" dt="2022-09-05T14:46:22.494" v="1155" actId="20577"/>
          <ac:spMkLst>
            <pc:docMk/>
            <pc:sldMk cId="3122568918" sldId="283"/>
            <ac:spMk id="2" creationId="{EB93CC00-805C-9267-30CE-5430AFBF2F00}"/>
          </ac:spMkLst>
        </pc:spChg>
      </pc:sldChg>
      <pc:sldChg chg="delSp modSp new mod">
        <pc:chgData name="김 정원" userId="de3cc15e02d916ec" providerId="LiveId" clId="{EE277F00-2BED-44B9-8679-F2FFCD887ACF}" dt="2022-09-05T14:49:16.706" v="1182" actId="1076"/>
        <pc:sldMkLst>
          <pc:docMk/>
          <pc:sldMk cId="3385179106" sldId="284"/>
        </pc:sldMkLst>
        <pc:spChg chg="mod">
          <ac:chgData name="김 정원" userId="de3cc15e02d916ec" providerId="LiveId" clId="{EE277F00-2BED-44B9-8679-F2FFCD887ACF}" dt="2022-09-05T14:49:16.706" v="1182" actId="1076"/>
          <ac:spMkLst>
            <pc:docMk/>
            <pc:sldMk cId="3385179106" sldId="284"/>
            <ac:spMk id="2" creationId="{E1F19910-C592-01D2-642A-8D4DC7E6C24B}"/>
          </ac:spMkLst>
        </pc:spChg>
        <pc:spChg chg="del">
          <ac:chgData name="김 정원" userId="de3cc15e02d916ec" providerId="LiveId" clId="{EE277F00-2BED-44B9-8679-F2FFCD887ACF}" dt="2022-09-05T14:49:12.009" v="1181" actId="478"/>
          <ac:spMkLst>
            <pc:docMk/>
            <pc:sldMk cId="3385179106" sldId="284"/>
            <ac:spMk id="3" creationId="{19A3D79E-3079-BDCB-FB78-16DCD9CF39EA}"/>
          </ac:spMkLst>
        </pc:spChg>
      </pc:sldChg>
    </pc:docChg>
  </pc:docChgLst>
  <pc:docChgLst>
    <pc:chgData name="김 정원" userId="de3cc15e02d916ec" providerId="LiveId" clId="{DAA89CF0-EA23-401C-B079-C1A8A18334E3}"/>
    <pc:docChg chg="custSel addSld delSld modSld sldOrd">
      <pc:chgData name="김 정원" userId="de3cc15e02d916ec" providerId="LiveId" clId="{DAA89CF0-EA23-401C-B079-C1A8A18334E3}" dt="2022-08-18T17:49:36.325" v="284" actId="20577"/>
      <pc:docMkLst>
        <pc:docMk/>
      </pc:docMkLst>
      <pc:sldChg chg="addSp delSp modSp mod">
        <pc:chgData name="김 정원" userId="de3cc15e02d916ec" providerId="LiveId" clId="{DAA89CF0-EA23-401C-B079-C1A8A18334E3}" dt="2022-08-18T12:50:42.767" v="71" actId="1076"/>
        <pc:sldMkLst>
          <pc:docMk/>
          <pc:sldMk cId="663710215" sldId="258"/>
        </pc:sldMkLst>
        <pc:spChg chg="del mod">
          <ac:chgData name="김 정원" userId="de3cc15e02d916ec" providerId="LiveId" clId="{DAA89CF0-EA23-401C-B079-C1A8A18334E3}" dt="2022-08-18T12:49:19.471" v="62" actId="478"/>
          <ac:spMkLst>
            <pc:docMk/>
            <pc:sldMk cId="663710215" sldId="258"/>
            <ac:spMk id="2" creationId="{B312B701-B4DC-78F4-358F-35B69AC49586}"/>
          </ac:spMkLst>
        </pc:spChg>
        <pc:picChg chg="add mod">
          <ac:chgData name="김 정원" userId="de3cc15e02d916ec" providerId="LiveId" clId="{DAA89CF0-EA23-401C-B079-C1A8A18334E3}" dt="2022-08-18T12:50:37.536" v="70" actId="1076"/>
          <ac:picMkLst>
            <pc:docMk/>
            <pc:sldMk cId="663710215" sldId="258"/>
            <ac:picMk id="1026" creationId="{520CA37B-4970-A237-0E2D-65AF2E943477}"/>
          </ac:picMkLst>
        </pc:picChg>
        <pc:picChg chg="add mod">
          <ac:chgData name="김 정원" userId="de3cc15e02d916ec" providerId="LiveId" clId="{DAA89CF0-EA23-401C-B079-C1A8A18334E3}" dt="2022-08-18T12:50:42.767" v="71" actId="1076"/>
          <ac:picMkLst>
            <pc:docMk/>
            <pc:sldMk cId="663710215" sldId="258"/>
            <ac:picMk id="1028" creationId="{A7639297-7F90-4DC5-0077-04DDBE2366C4}"/>
          </ac:picMkLst>
        </pc:picChg>
      </pc:sldChg>
      <pc:sldChg chg="addSp delSp modSp add">
        <pc:chgData name="김 정원" userId="de3cc15e02d916ec" providerId="LiveId" clId="{DAA89CF0-EA23-401C-B079-C1A8A18334E3}" dt="2022-08-18T12:52:16.896" v="77" actId="1076"/>
        <pc:sldMkLst>
          <pc:docMk/>
          <pc:sldMk cId="3414287961" sldId="259"/>
        </pc:sldMkLst>
        <pc:picChg chg="del">
          <ac:chgData name="김 정원" userId="de3cc15e02d916ec" providerId="LiveId" clId="{DAA89CF0-EA23-401C-B079-C1A8A18334E3}" dt="2022-08-18T12:52:08.015" v="74" actId="478"/>
          <ac:picMkLst>
            <pc:docMk/>
            <pc:sldMk cId="3414287961" sldId="259"/>
            <ac:picMk id="1026" creationId="{520CA37B-4970-A237-0E2D-65AF2E943477}"/>
          </ac:picMkLst>
        </pc:picChg>
        <pc:picChg chg="del">
          <ac:chgData name="김 정원" userId="de3cc15e02d916ec" providerId="LiveId" clId="{DAA89CF0-EA23-401C-B079-C1A8A18334E3}" dt="2022-08-18T12:52:07.549" v="73" actId="478"/>
          <ac:picMkLst>
            <pc:docMk/>
            <pc:sldMk cId="3414287961" sldId="259"/>
            <ac:picMk id="1028" creationId="{A7639297-7F90-4DC5-0077-04DDBE2366C4}"/>
          </ac:picMkLst>
        </pc:picChg>
        <pc:picChg chg="add mod">
          <ac:chgData name="김 정원" userId="de3cc15e02d916ec" providerId="LiveId" clId="{DAA89CF0-EA23-401C-B079-C1A8A18334E3}" dt="2022-08-18T12:52:16.896" v="77" actId="1076"/>
          <ac:picMkLst>
            <pc:docMk/>
            <pc:sldMk cId="3414287961" sldId="259"/>
            <ac:picMk id="2050" creationId="{309AD4A7-C962-49FF-8970-D1D2C39F4176}"/>
          </ac:picMkLst>
        </pc:picChg>
      </pc:sldChg>
      <pc:sldChg chg="addSp delSp modSp add">
        <pc:chgData name="김 정원" userId="de3cc15e02d916ec" providerId="LiveId" clId="{DAA89CF0-EA23-401C-B079-C1A8A18334E3}" dt="2022-08-18T12:52:55.559" v="84" actId="1076"/>
        <pc:sldMkLst>
          <pc:docMk/>
          <pc:sldMk cId="1598752570" sldId="260"/>
        </pc:sldMkLst>
        <pc:picChg chg="del">
          <ac:chgData name="김 정원" userId="de3cc15e02d916ec" providerId="LiveId" clId="{DAA89CF0-EA23-401C-B079-C1A8A18334E3}" dt="2022-08-18T12:52:36.610" v="79" actId="478"/>
          <ac:picMkLst>
            <pc:docMk/>
            <pc:sldMk cId="1598752570" sldId="260"/>
            <ac:picMk id="2050" creationId="{309AD4A7-C962-49FF-8970-D1D2C39F4176}"/>
          </ac:picMkLst>
        </pc:picChg>
        <pc:picChg chg="add mod">
          <ac:chgData name="김 정원" userId="de3cc15e02d916ec" providerId="LiveId" clId="{DAA89CF0-EA23-401C-B079-C1A8A18334E3}" dt="2022-08-18T12:52:55.559" v="84" actId="1076"/>
          <ac:picMkLst>
            <pc:docMk/>
            <pc:sldMk cId="1598752570" sldId="260"/>
            <ac:picMk id="3074" creationId="{ADE1E7CA-5FC9-5869-35C1-18C68DFE17D6}"/>
          </ac:picMkLst>
        </pc:picChg>
      </pc:sldChg>
      <pc:sldChg chg="addSp delSp modSp add mod">
        <pc:chgData name="김 정원" userId="de3cc15e02d916ec" providerId="LiveId" clId="{DAA89CF0-EA23-401C-B079-C1A8A18334E3}" dt="2022-08-18T17:38:11.417" v="115" actId="1076"/>
        <pc:sldMkLst>
          <pc:docMk/>
          <pc:sldMk cId="4148404280" sldId="261"/>
        </pc:sldMkLst>
        <pc:spChg chg="add mod">
          <ac:chgData name="김 정원" userId="de3cc15e02d916ec" providerId="LiveId" clId="{DAA89CF0-EA23-401C-B079-C1A8A18334E3}" dt="2022-08-18T17:34:59.955" v="112" actId="1076"/>
          <ac:spMkLst>
            <pc:docMk/>
            <pc:sldMk cId="4148404280" sldId="261"/>
            <ac:spMk id="2" creationId="{6BC3CE1D-4D4E-4753-17A9-0C81B796209D}"/>
          </ac:spMkLst>
        </pc:spChg>
        <pc:picChg chg="add mod">
          <ac:chgData name="김 정원" userId="de3cc15e02d916ec" providerId="LiveId" clId="{DAA89CF0-EA23-401C-B079-C1A8A18334E3}" dt="2022-08-18T17:38:11.417" v="115" actId="1076"/>
          <ac:picMkLst>
            <pc:docMk/>
            <pc:sldMk cId="4148404280" sldId="261"/>
            <ac:picMk id="1026" creationId="{038A587E-3DDB-4144-C381-FDF1CD57A3DF}"/>
          </ac:picMkLst>
        </pc:picChg>
        <pc:picChg chg="del">
          <ac:chgData name="김 정원" userId="de3cc15e02d916ec" providerId="LiveId" clId="{DAA89CF0-EA23-401C-B079-C1A8A18334E3}" dt="2022-08-18T17:34:31.552" v="86" actId="478"/>
          <ac:picMkLst>
            <pc:docMk/>
            <pc:sldMk cId="4148404280" sldId="261"/>
            <ac:picMk id="3074" creationId="{ADE1E7CA-5FC9-5869-35C1-18C68DFE17D6}"/>
          </ac:picMkLst>
        </pc:picChg>
      </pc:sldChg>
      <pc:sldChg chg="delSp add del ord">
        <pc:chgData name="김 정원" userId="de3cc15e02d916ec" providerId="LiveId" clId="{DAA89CF0-EA23-401C-B079-C1A8A18334E3}" dt="2022-08-18T17:47:56.120" v="199" actId="47"/>
        <pc:sldMkLst>
          <pc:docMk/>
          <pc:sldMk cId="1498082539" sldId="262"/>
        </pc:sldMkLst>
        <pc:picChg chg="del">
          <ac:chgData name="김 정원" userId="de3cc15e02d916ec" providerId="LiveId" clId="{DAA89CF0-EA23-401C-B079-C1A8A18334E3}" dt="2022-08-18T17:47:07.504" v="198" actId="478"/>
          <ac:picMkLst>
            <pc:docMk/>
            <pc:sldMk cId="1498082539" sldId="262"/>
            <ac:picMk id="1026" creationId="{038A587E-3DDB-4144-C381-FDF1CD57A3DF}"/>
          </ac:picMkLst>
        </pc:picChg>
      </pc:sldChg>
      <pc:sldChg chg="addSp delSp modSp add mod">
        <pc:chgData name="김 정원" userId="de3cc15e02d916ec" providerId="LiveId" clId="{DAA89CF0-EA23-401C-B079-C1A8A18334E3}" dt="2022-08-18T17:39:01.895" v="122" actId="1076"/>
        <pc:sldMkLst>
          <pc:docMk/>
          <pc:sldMk cId="2634357543" sldId="263"/>
        </pc:sldMkLst>
        <pc:spChg chg="del">
          <ac:chgData name="김 정원" userId="de3cc15e02d916ec" providerId="LiveId" clId="{DAA89CF0-EA23-401C-B079-C1A8A18334E3}" dt="2022-08-18T17:38:43.028" v="119" actId="478"/>
          <ac:spMkLst>
            <pc:docMk/>
            <pc:sldMk cId="2634357543" sldId="263"/>
            <ac:spMk id="2" creationId="{6BC3CE1D-4D4E-4753-17A9-0C81B796209D}"/>
          </ac:spMkLst>
        </pc:spChg>
        <pc:picChg chg="del">
          <ac:chgData name="김 정원" userId="de3cc15e02d916ec" providerId="LiveId" clId="{DAA89CF0-EA23-401C-B079-C1A8A18334E3}" dt="2022-08-18T17:38:41.965" v="118" actId="478"/>
          <ac:picMkLst>
            <pc:docMk/>
            <pc:sldMk cId="2634357543" sldId="263"/>
            <ac:picMk id="1026" creationId="{038A587E-3DDB-4144-C381-FDF1CD57A3DF}"/>
          </ac:picMkLst>
        </pc:picChg>
        <pc:picChg chg="add mod">
          <ac:chgData name="김 정원" userId="de3cc15e02d916ec" providerId="LiveId" clId="{DAA89CF0-EA23-401C-B079-C1A8A18334E3}" dt="2022-08-18T17:39:01.895" v="122" actId="1076"/>
          <ac:picMkLst>
            <pc:docMk/>
            <pc:sldMk cId="2634357543" sldId="263"/>
            <ac:picMk id="2050" creationId="{D313D083-41F3-F851-2F0F-36B6F99DA4EF}"/>
          </ac:picMkLst>
        </pc:picChg>
      </pc:sldChg>
      <pc:sldChg chg="add del">
        <pc:chgData name="김 정원" userId="de3cc15e02d916ec" providerId="LiveId" clId="{DAA89CF0-EA23-401C-B079-C1A8A18334E3}" dt="2022-08-18T17:47:56.120" v="199" actId="47"/>
        <pc:sldMkLst>
          <pc:docMk/>
          <pc:sldMk cId="1552194762" sldId="264"/>
        </pc:sldMkLst>
      </pc:sldChg>
      <pc:sldChg chg="modSp add mod ord">
        <pc:chgData name="김 정원" userId="de3cc15e02d916ec" providerId="LiveId" clId="{DAA89CF0-EA23-401C-B079-C1A8A18334E3}" dt="2022-08-18T17:41:54.635" v="197" actId="1076"/>
        <pc:sldMkLst>
          <pc:docMk/>
          <pc:sldMk cId="3909892288" sldId="265"/>
        </pc:sldMkLst>
        <pc:spChg chg="mod">
          <ac:chgData name="김 정원" userId="de3cc15e02d916ec" providerId="LiveId" clId="{DAA89CF0-EA23-401C-B079-C1A8A18334E3}" dt="2022-08-18T17:41:54.635" v="197" actId="1076"/>
          <ac:spMkLst>
            <pc:docMk/>
            <pc:sldMk cId="3909892288" sldId="265"/>
            <ac:spMk id="2" creationId="{B312B701-B4DC-78F4-358F-35B69AC49586}"/>
          </ac:spMkLst>
        </pc:spChg>
      </pc:sldChg>
      <pc:sldChg chg="addSp delSp modSp new mod">
        <pc:chgData name="김 정원" userId="de3cc15e02d916ec" providerId="LiveId" clId="{DAA89CF0-EA23-401C-B079-C1A8A18334E3}" dt="2022-08-18T17:48:21.731" v="223" actId="20577"/>
        <pc:sldMkLst>
          <pc:docMk/>
          <pc:sldMk cId="4003653520" sldId="266"/>
        </pc:sldMkLst>
        <pc:spChg chg="mod">
          <ac:chgData name="김 정원" userId="de3cc15e02d916ec" providerId="LiveId" clId="{DAA89CF0-EA23-401C-B079-C1A8A18334E3}" dt="2022-08-18T17:48:21.731" v="223" actId="20577"/>
          <ac:spMkLst>
            <pc:docMk/>
            <pc:sldMk cId="4003653520" sldId="266"/>
            <ac:spMk id="2" creationId="{6FC75A9E-75E5-A751-ADD8-C5F67F9D1D5B}"/>
          </ac:spMkLst>
        </pc:spChg>
        <pc:spChg chg="del">
          <ac:chgData name="김 정원" userId="de3cc15e02d916ec" providerId="LiveId" clId="{DAA89CF0-EA23-401C-B079-C1A8A18334E3}" dt="2022-08-18T17:48:04.981" v="201" actId="478"/>
          <ac:spMkLst>
            <pc:docMk/>
            <pc:sldMk cId="4003653520" sldId="266"/>
            <ac:spMk id="3" creationId="{12A6EC95-5362-20DF-3428-9BBAF5CEAAC8}"/>
          </ac:spMkLst>
        </pc:spChg>
        <pc:picChg chg="add mod">
          <ac:chgData name="김 정원" userId="de3cc15e02d916ec" providerId="LiveId" clId="{DAA89CF0-EA23-401C-B079-C1A8A18334E3}" dt="2022-08-18T17:48:08.057" v="203" actId="1076"/>
          <ac:picMkLst>
            <pc:docMk/>
            <pc:sldMk cId="4003653520" sldId="266"/>
            <ac:picMk id="5" creationId="{26B6DDF2-9F3C-AC3E-8855-53B2D507AE11}"/>
          </ac:picMkLst>
        </pc:picChg>
      </pc:sldChg>
      <pc:sldChg chg="add">
        <pc:chgData name="김 정원" userId="de3cc15e02d916ec" providerId="LiveId" clId="{DAA89CF0-EA23-401C-B079-C1A8A18334E3}" dt="2022-08-18T17:48:24.851" v="224"/>
        <pc:sldMkLst>
          <pc:docMk/>
          <pc:sldMk cId="537273137" sldId="267"/>
        </pc:sldMkLst>
      </pc:sldChg>
      <pc:sldChg chg="modSp new mod">
        <pc:chgData name="김 정원" userId="de3cc15e02d916ec" providerId="LiveId" clId="{DAA89CF0-EA23-401C-B079-C1A8A18334E3}" dt="2022-08-18T17:49:36.325" v="284" actId="20577"/>
        <pc:sldMkLst>
          <pc:docMk/>
          <pc:sldMk cId="2591000747" sldId="268"/>
        </pc:sldMkLst>
        <pc:spChg chg="mod">
          <ac:chgData name="김 정원" userId="de3cc15e02d916ec" providerId="LiveId" clId="{DAA89CF0-EA23-401C-B079-C1A8A18334E3}" dt="2022-08-18T17:49:07.905" v="238" actId="20577"/>
          <ac:spMkLst>
            <pc:docMk/>
            <pc:sldMk cId="2591000747" sldId="268"/>
            <ac:spMk id="2" creationId="{A9DFB833-270A-56C4-DD68-7AA15BD4D668}"/>
          </ac:spMkLst>
        </pc:spChg>
        <pc:spChg chg="mod">
          <ac:chgData name="김 정원" userId="de3cc15e02d916ec" providerId="LiveId" clId="{DAA89CF0-EA23-401C-B079-C1A8A18334E3}" dt="2022-08-18T17:49:36.325" v="284" actId="20577"/>
          <ac:spMkLst>
            <pc:docMk/>
            <pc:sldMk cId="2591000747" sldId="268"/>
            <ac:spMk id="3" creationId="{FC8D68DF-C534-9691-8BDD-A5F06B3226CB}"/>
          </ac:spMkLst>
        </pc:spChg>
      </pc:sldChg>
    </pc:docChg>
  </pc:docChgLst>
  <pc:docChgLst>
    <pc:chgData name="김 정원" userId="de3cc15e02d916ec" providerId="LiveId" clId="{D057F6E3-AA36-FC4C-A3D4-31293C7A777F}"/>
    <pc:docChg chg="custSel addSld delSld modSld">
      <pc:chgData name="김 정원" userId="de3cc15e02d916ec" providerId="LiveId" clId="{D057F6E3-AA36-FC4C-A3D4-31293C7A777F}" dt="2022-09-04T10:13:43.549" v="248" actId="20577"/>
      <pc:docMkLst>
        <pc:docMk/>
      </pc:docMkLst>
      <pc:sldChg chg="modSp">
        <pc:chgData name="김 정원" userId="de3cc15e02d916ec" providerId="LiveId" clId="{D057F6E3-AA36-FC4C-A3D4-31293C7A777F}" dt="2022-09-04T10:00:45.916" v="11" actId="1076"/>
        <pc:sldMkLst>
          <pc:docMk/>
          <pc:sldMk cId="1598752570" sldId="260"/>
        </pc:sldMkLst>
        <pc:picChg chg="mod">
          <ac:chgData name="김 정원" userId="de3cc15e02d916ec" providerId="LiveId" clId="{D057F6E3-AA36-FC4C-A3D4-31293C7A777F}" dt="2022-09-04T10:00:45.916" v="11" actId="1076"/>
          <ac:picMkLst>
            <pc:docMk/>
            <pc:sldMk cId="1598752570" sldId="260"/>
            <ac:picMk id="3074" creationId="{ADE1E7CA-5FC9-5869-35C1-18C68DFE17D6}"/>
          </ac:picMkLst>
        </pc:picChg>
      </pc:sldChg>
      <pc:sldChg chg="del">
        <pc:chgData name="김 정원" userId="de3cc15e02d916ec" providerId="LiveId" clId="{D057F6E3-AA36-FC4C-A3D4-31293C7A777F}" dt="2022-09-04T10:03:38.179" v="186" actId="2696"/>
        <pc:sldMkLst>
          <pc:docMk/>
          <pc:sldMk cId="537273137" sldId="267"/>
        </pc:sldMkLst>
      </pc:sldChg>
      <pc:sldChg chg="modSp new">
        <pc:chgData name="김 정원" userId="de3cc15e02d916ec" providerId="LiveId" clId="{D057F6E3-AA36-FC4C-A3D4-31293C7A777F}" dt="2022-09-04T10:02:56.101" v="122" actId="20577"/>
        <pc:sldMkLst>
          <pc:docMk/>
          <pc:sldMk cId="557357691" sldId="269"/>
        </pc:sldMkLst>
        <pc:spChg chg="mod">
          <ac:chgData name="김 정원" userId="de3cc15e02d916ec" providerId="LiveId" clId="{D057F6E3-AA36-FC4C-A3D4-31293C7A777F}" dt="2022-09-04T10:02:32.543" v="67" actId="20577"/>
          <ac:spMkLst>
            <pc:docMk/>
            <pc:sldMk cId="557357691" sldId="269"/>
            <ac:spMk id="2" creationId="{9B997CDE-FF52-B9BB-1B3C-CBDD2CDE1051}"/>
          </ac:spMkLst>
        </pc:spChg>
        <pc:spChg chg="mod">
          <ac:chgData name="김 정원" userId="de3cc15e02d916ec" providerId="LiveId" clId="{D057F6E3-AA36-FC4C-A3D4-31293C7A777F}" dt="2022-09-04T10:02:56.101" v="122" actId="20577"/>
          <ac:spMkLst>
            <pc:docMk/>
            <pc:sldMk cId="557357691" sldId="269"/>
            <ac:spMk id="3" creationId="{574EA514-50EC-BE4F-2713-376CB83A85C0}"/>
          </ac:spMkLst>
        </pc:spChg>
      </pc:sldChg>
      <pc:sldChg chg="modSp new">
        <pc:chgData name="김 정원" userId="de3cc15e02d916ec" providerId="LiveId" clId="{D057F6E3-AA36-FC4C-A3D4-31293C7A777F}" dt="2022-09-04T10:03:22.121" v="172" actId="20577"/>
        <pc:sldMkLst>
          <pc:docMk/>
          <pc:sldMk cId="2006862159" sldId="270"/>
        </pc:sldMkLst>
        <pc:spChg chg="mod">
          <ac:chgData name="김 정원" userId="de3cc15e02d916ec" providerId="LiveId" clId="{D057F6E3-AA36-FC4C-A3D4-31293C7A777F}" dt="2022-09-04T10:03:16.128" v="159" actId="20577"/>
          <ac:spMkLst>
            <pc:docMk/>
            <pc:sldMk cId="2006862159" sldId="270"/>
            <ac:spMk id="2" creationId="{22418EAD-988D-2DD0-9143-BE954FDE6C01}"/>
          </ac:spMkLst>
        </pc:spChg>
        <pc:spChg chg="mod">
          <ac:chgData name="김 정원" userId="de3cc15e02d916ec" providerId="LiveId" clId="{D057F6E3-AA36-FC4C-A3D4-31293C7A777F}" dt="2022-09-04T10:03:22.121" v="172" actId="20577"/>
          <ac:spMkLst>
            <pc:docMk/>
            <pc:sldMk cId="2006862159" sldId="270"/>
            <ac:spMk id="3" creationId="{29919025-A98B-16D4-33C1-7FE6E7F85970}"/>
          </ac:spMkLst>
        </pc:spChg>
      </pc:sldChg>
      <pc:sldChg chg="modSp new del">
        <pc:chgData name="김 정원" userId="de3cc15e02d916ec" providerId="LiveId" clId="{D057F6E3-AA36-FC4C-A3D4-31293C7A777F}" dt="2022-09-04T10:03:59.302" v="188" actId="2696"/>
        <pc:sldMkLst>
          <pc:docMk/>
          <pc:sldMk cId="2873649559" sldId="271"/>
        </pc:sldMkLst>
        <pc:spChg chg="mod">
          <ac:chgData name="김 정원" userId="de3cc15e02d916ec" providerId="LiveId" clId="{D057F6E3-AA36-FC4C-A3D4-31293C7A777F}" dt="2022-09-04T10:03:34.135" v="185" actId="20577"/>
          <ac:spMkLst>
            <pc:docMk/>
            <pc:sldMk cId="2873649559" sldId="271"/>
            <ac:spMk id="2" creationId="{8228B08F-FEFA-F25B-53E1-D31DFFD9601D}"/>
          </ac:spMkLst>
        </pc:spChg>
      </pc:sldChg>
      <pc:sldChg chg="modSp new">
        <pc:chgData name="김 정원" userId="de3cc15e02d916ec" providerId="LiveId" clId="{D057F6E3-AA36-FC4C-A3D4-31293C7A777F}" dt="2022-09-04T10:13:43.549" v="248" actId="20577"/>
        <pc:sldMkLst>
          <pc:docMk/>
          <pc:sldMk cId="508945934" sldId="272"/>
        </pc:sldMkLst>
        <pc:spChg chg="mod">
          <ac:chgData name="김 정원" userId="de3cc15e02d916ec" providerId="LiveId" clId="{D057F6E3-AA36-FC4C-A3D4-31293C7A777F}" dt="2022-09-04T10:09:31.478" v="222" actId="20577"/>
          <ac:spMkLst>
            <pc:docMk/>
            <pc:sldMk cId="508945934" sldId="272"/>
            <ac:spMk id="2" creationId="{6294678C-3434-633F-3DAA-B40DCD9B41D8}"/>
          </ac:spMkLst>
        </pc:spChg>
        <pc:spChg chg="mod">
          <ac:chgData name="김 정원" userId="de3cc15e02d916ec" providerId="LiveId" clId="{D057F6E3-AA36-FC4C-A3D4-31293C7A777F}" dt="2022-09-04T10:13:43.549" v="248" actId="20577"/>
          <ac:spMkLst>
            <pc:docMk/>
            <pc:sldMk cId="508945934" sldId="272"/>
            <ac:spMk id="3" creationId="{28632D87-9D02-40B5-9F1F-CD07C7FAB1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02A-E2DA-4D54-86BC-682585CED09E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501-F284-4557-92BA-E5B35EADD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02A-E2DA-4D54-86BC-682585CED09E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501-F284-4557-92BA-E5B35EADD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6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02A-E2DA-4D54-86BC-682585CED09E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501-F284-4557-92BA-E5B35EADD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3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02A-E2DA-4D54-86BC-682585CED09E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501-F284-4557-92BA-E5B35EADD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0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02A-E2DA-4D54-86BC-682585CED09E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501-F284-4557-92BA-E5B35EADD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02A-E2DA-4D54-86BC-682585CED09E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501-F284-4557-92BA-E5B35EADD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02A-E2DA-4D54-86BC-682585CED09E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501-F284-4557-92BA-E5B35EADD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7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02A-E2DA-4D54-86BC-682585CED09E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501-F284-4557-92BA-E5B35EADD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4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02A-E2DA-4D54-86BC-682585CED09E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501-F284-4557-92BA-E5B35EADD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02A-E2DA-4D54-86BC-682585CED09E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501-F284-4557-92BA-E5B35EADD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0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02A-E2DA-4D54-86BC-682585CED09E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501-F284-4557-92BA-E5B35EADD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702A-E2DA-4D54-86BC-682585CED09E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3501-F284-4557-92BA-E5B35EADD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5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13039-1CC9-58EB-06A7-0D7240275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Fairwater Script" panose="020B0604020202020204" pitchFamily="2" charset="0"/>
              </a:rPr>
              <a:t>Coffee and Developer</a:t>
            </a:r>
            <a:endParaRPr lang="ko-KR" altLang="en-US" dirty="0">
              <a:latin typeface="Fairwater Script" panose="020B0604020202020204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7BE15-A88E-1765-6961-D598CB80C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상병 김정원</a:t>
            </a:r>
          </a:p>
        </p:txBody>
      </p:sp>
    </p:spTree>
    <p:extLst>
      <p:ext uri="{BB962C8B-B14F-4D97-AF65-F5344CB8AC3E}">
        <p14:creationId xmlns:p14="http://schemas.microsoft.com/office/powerpoint/2010/main" val="24739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FB833-270A-56C4-DD68-7AA15BD4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HTCPCP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D68DF-C534-9691-8BDD-A5F06B32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BREW (== POST)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GET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PROPFIND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259100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97CDE-FF52-B9BB-1B3C-CBDD2CDE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추가된</a:t>
            </a:r>
            <a:r>
              <a:rPr lang="en-US" altLang="ko-KR" dirty="0"/>
              <a:t> </a:t>
            </a:r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EA514-50EC-BE4F-2713-376CB83A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3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Accept-Additions: </a:t>
            </a:r>
            <a:r>
              <a:rPr lang="ko-KR" altLang="en-US" dirty="0">
                <a:ea typeface="맑은 고딕"/>
              </a:rPr>
              <a:t>추가할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첨가물</a:t>
            </a:r>
          </a:p>
          <a:p>
            <a:pPr lvl="1"/>
            <a:r>
              <a:rPr lang="ko-KR" dirty="0">
                <a:ea typeface="+mn-lt"/>
                <a:cs typeface="+mn-lt"/>
              </a:rPr>
              <a:t>우유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(크림/반반/우유/저지방우유/무지방우유/비 유제품)</a:t>
            </a:r>
            <a:endParaRPr lang="ko-KR" altLang="en-US" dirty="0">
              <a:ea typeface="맑은 고딕"/>
              <a:cs typeface="Calibri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시럽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(바닐라/아몬드/라즈베리/초콜릿)</a:t>
            </a:r>
            <a:endParaRPr lang="ko-KR" dirty="0">
              <a:ea typeface="맑은 고딕"/>
              <a:cs typeface="Calibri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(위스키/럼/</a:t>
            </a:r>
            <a:r>
              <a:rPr lang="ko-KR" dirty="0" err="1">
                <a:ea typeface="+mn-lt"/>
                <a:cs typeface="+mn-lt"/>
              </a:rPr>
              <a:t>칼루아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아쿠아비트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dirty="0">
              <a:ea typeface="맑은 고딕"/>
              <a:cs typeface="Calibri"/>
            </a:endParaRPr>
          </a:p>
          <a:p>
            <a:pPr lvl="1"/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dirty="0">
              <a:latin typeface="Times New Roman"/>
              <a:cs typeface="Calibri" panose="020F0502020204030204"/>
            </a:endParaRPr>
          </a:p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2985E-C2B7-C276-D54B-B3602EB68130}"/>
              </a:ext>
            </a:extLst>
          </p:cNvPr>
          <p:cNvSpPr txBox="1"/>
          <p:nvPr/>
        </p:nvSpPr>
        <p:spPr>
          <a:xfrm>
            <a:off x="2431473" y="4164446"/>
            <a:ext cx="7329053" cy="1789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>
                <a:latin typeface="Times New Roman"/>
                <a:ea typeface="+mn-lt"/>
                <a:cs typeface="Times New Roman"/>
              </a:rPr>
              <a:t>"</a:t>
            </a:r>
            <a:r>
              <a:rPr lang="ko-KR" sz="2800" dirty="0" err="1">
                <a:latin typeface="Times New Roman"/>
                <a:ea typeface="맑은 고딕"/>
                <a:cs typeface="Times New Roman"/>
              </a:rPr>
              <a:t>No</a:t>
            </a:r>
            <a:r>
              <a:rPr lang="ko-KR" sz="2800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ko-KR" sz="2800" dirty="0" err="1">
                <a:latin typeface="Times New Roman"/>
                <a:ea typeface="맑은 고딕"/>
                <a:cs typeface="Times New Roman"/>
              </a:rPr>
              <a:t>options</a:t>
            </a:r>
            <a:r>
              <a:rPr lang="ko-KR" sz="2800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ko-KR" sz="2800" dirty="0" err="1">
                <a:latin typeface="Times New Roman"/>
                <a:ea typeface="맑은 고딕"/>
                <a:cs typeface="Times New Roman"/>
              </a:rPr>
              <a:t>were</a:t>
            </a:r>
            <a:r>
              <a:rPr lang="ko-KR" sz="2800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ko-KR" sz="2800" dirty="0" err="1">
                <a:latin typeface="Times New Roman"/>
                <a:ea typeface="맑은 고딕"/>
                <a:cs typeface="Times New Roman"/>
              </a:rPr>
              <a:t>given</a:t>
            </a:r>
            <a:r>
              <a:rPr lang="ko-KR" sz="2800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ko-KR" sz="2800" dirty="0" err="1">
                <a:latin typeface="Times New Roman"/>
                <a:ea typeface="맑은 고딕"/>
                <a:cs typeface="Times New Roman"/>
              </a:rPr>
              <a:t>for</a:t>
            </a:r>
            <a:r>
              <a:rPr lang="ko-KR" sz="2800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ko-KR" sz="2800" dirty="0" err="1">
                <a:latin typeface="Times New Roman"/>
                <a:ea typeface="맑은 고딕"/>
                <a:cs typeface="Times New Roman"/>
              </a:rPr>
              <a:t>decaffeinated</a:t>
            </a:r>
            <a:r>
              <a:rPr lang="ko-KR" sz="2800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ko-KR" sz="2800" dirty="0" err="1">
                <a:latin typeface="Times New Roman"/>
                <a:ea typeface="맑은 고딕"/>
                <a:cs typeface="Times New Roman"/>
              </a:rPr>
              <a:t>coffee</a:t>
            </a:r>
            <a:r>
              <a:rPr lang="ko-KR" sz="2800" dirty="0">
                <a:latin typeface="Times New Roman"/>
                <a:ea typeface="맑은 고딕"/>
                <a:cs typeface="Times New Roman"/>
              </a:rPr>
              <a:t>. </a:t>
            </a:r>
            <a:r>
              <a:rPr lang="ko-KR" sz="2800" dirty="0" err="1">
                <a:latin typeface="Times New Roman"/>
                <a:ea typeface="맑은 고딕"/>
                <a:cs typeface="Times New Roman"/>
              </a:rPr>
              <a:t>What's</a:t>
            </a:r>
            <a:r>
              <a:rPr lang="ko-KR" sz="2800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ko-KR" sz="2800" dirty="0" err="1">
                <a:latin typeface="Times New Roman"/>
                <a:ea typeface="맑은 고딕"/>
                <a:cs typeface="Times New Roman"/>
              </a:rPr>
              <a:t>the</a:t>
            </a:r>
            <a:r>
              <a:rPr lang="ko-KR" sz="2800" dirty="0">
                <a:latin typeface="Times New Roman"/>
                <a:ea typeface="맑은 고딕"/>
                <a:cs typeface="Times New Roman"/>
              </a:rPr>
              <a:t> </a:t>
            </a:r>
            <a:r>
              <a:rPr lang="ko-KR" sz="2800" dirty="0" err="1">
                <a:latin typeface="Times New Roman"/>
                <a:ea typeface="맑은 고딕"/>
                <a:cs typeface="Times New Roman"/>
              </a:rPr>
              <a:t>point</a:t>
            </a:r>
            <a:r>
              <a:rPr lang="en-US" altLang="ko-KR" sz="2800" dirty="0">
                <a:latin typeface="Times New Roman"/>
                <a:ea typeface="+mn-lt"/>
                <a:cs typeface="Times New Roman"/>
              </a:rPr>
              <a:t>?"</a:t>
            </a:r>
            <a:endParaRPr lang="ko-KR" sz="2800" dirty="0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altLang="ko-KR" sz="2400" dirty="0">
              <a:latin typeface="Times New Roman"/>
              <a:ea typeface="맑은 고딕"/>
              <a:cs typeface="Times New Roman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sz="2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디카페인</a:t>
            </a:r>
            <a:r>
              <a:rPr 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 커피에 대한 옵션은 없다. 굳이 왜 필요해?</a:t>
            </a:r>
          </a:p>
        </p:txBody>
      </p:sp>
    </p:spTree>
    <p:extLst>
      <p:ext uri="{BB962C8B-B14F-4D97-AF65-F5344CB8AC3E}">
        <p14:creationId xmlns:p14="http://schemas.microsoft.com/office/powerpoint/2010/main" val="55735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18EAD-988D-2DD0-9143-BE954FD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HTCPCP Status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19025-A98B-16D4-33C1-7FE6E7F8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Error Code</a:t>
            </a:r>
          </a:p>
          <a:p>
            <a:endParaRPr lang="en-US" altLang="ko-KR" dirty="0">
              <a:ea typeface="맑은 고딕"/>
              <a:cs typeface="Calibri"/>
            </a:endParaRPr>
          </a:p>
          <a:p>
            <a:pPr lvl="1"/>
            <a:r>
              <a:rPr lang="en-US" altLang="ko-KR" dirty="0">
                <a:latin typeface="Consolas"/>
                <a:ea typeface="맑은 고딕"/>
                <a:cs typeface="Calibri" panose="020F0502020204030204"/>
              </a:rPr>
              <a:t>406 Not Accepted</a:t>
            </a:r>
            <a:br>
              <a:rPr lang="en-US" altLang="ko-KR" dirty="0">
                <a:ea typeface="맑은 고딕"/>
                <a:cs typeface="Calibri" panose="020F0502020204030204"/>
              </a:rPr>
            </a:br>
            <a:br>
              <a:rPr lang="en-US" altLang="ko-KR" dirty="0">
                <a:ea typeface="맑은 고딕"/>
                <a:cs typeface="Calibri" panose="020F0502020204030204"/>
              </a:rPr>
            </a:br>
            <a:r>
              <a:rPr lang="en-US" dirty="0">
                <a:ea typeface="+mn-lt"/>
                <a:cs typeface="+mn-lt"/>
              </a:rPr>
              <a:t>Accept-</a:t>
            </a:r>
            <a:r>
              <a:rPr lang="en-US" dirty="0" err="1">
                <a:ea typeface="+mn-lt"/>
                <a:cs typeface="+mn-lt"/>
              </a:rPr>
              <a:t>Additions에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요청된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사항을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받아들일</a:t>
            </a:r>
            <a:r>
              <a:rPr lang="en-US" dirty="0">
                <a:ea typeface="+mn-lt"/>
                <a:cs typeface="+mn-lt"/>
              </a:rPr>
              <a:t> 수 </a:t>
            </a:r>
            <a:r>
              <a:rPr lang="en-US" dirty="0" err="1">
                <a:ea typeface="+mn-lt"/>
                <a:cs typeface="+mn-lt"/>
              </a:rPr>
              <a:t>없음</a:t>
            </a:r>
            <a:r>
              <a:rPr lang="en-US" dirty="0">
                <a:ea typeface="+mn-lt"/>
                <a:cs typeface="+mn-lt"/>
              </a:rPr>
              <a:t>.</a:t>
            </a:r>
            <a:r>
              <a:rPr lang="en-US" altLang="ko-KR" dirty="0">
                <a:ea typeface="맑은 고딕"/>
                <a:cs typeface="Calibri" panose="020F0502020204030204"/>
              </a:rPr>
              <a:t> </a:t>
            </a:r>
          </a:p>
          <a:p>
            <a:pPr lvl="1"/>
            <a:endParaRPr lang="en-US" altLang="ko-KR" dirty="0">
              <a:ea typeface="맑은 고딕" panose="020B0503020000020004" pitchFamily="34" charset="-127"/>
              <a:cs typeface="Calibri" panose="020F0502020204030204"/>
            </a:endParaRPr>
          </a:p>
          <a:p>
            <a:pPr lvl="1"/>
            <a:r>
              <a:rPr lang="en-US" altLang="ko-KR" dirty="0">
                <a:latin typeface="Consolas"/>
                <a:ea typeface="맑은 고딕"/>
                <a:cs typeface="Calibri" panose="020F0502020204030204"/>
              </a:rPr>
              <a:t>418 I'm a teapot</a:t>
            </a:r>
            <a:br>
              <a:rPr lang="en-US" altLang="ko-KR" dirty="0">
                <a:ea typeface="맑은 고딕"/>
                <a:cs typeface="Calibri" panose="020F0502020204030204"/>
              </a:rPr>
            </a:br>
            <a:br>
              <a:rPr lang="en-US" altLang="ko-KR" dirty="0">
                <a:ea typeface="맑은 고딕"/>
                <a:cs typeface="Calibri" panose="020F0502020204030204"/>
              </a:rPr>
            </a:br>
            <a:r>
              <a:rPr lang="en-US" dirty="0">
                <a:ea typeface="+mn-lt"/>
                <a:cs typeface="+mn-lt"/>
              </a:rPr>
              <a:t>이 </a:t>
            </a:r>
            <a:r>
              <a:rPr lang="en-US" dirty="0" err="1">
                <a:ea typeface="+mn-lt"/>
                <a:cs typeface="+mn-lt"/>
              </a:rPr>
              <a:t>주전자는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찻주전자기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때문에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커피를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내릴</a:t>
            </a:r>
            <a:r>
              <a:rPr lang="en-US" dirty="0">
                <a:ea typeface="+mn-lt"/>
                <a:cs typeface="+mn-lt"/>
              </a:rPr>
              <a:t> 수 </a:t>
            </a:r>
            <a:r>
              <a:rPr lang="en-US" dirty="0" err="1">
                <a:ea typeface="+mn-lt"/>
                <a:cs typeface="+mn-lt"/>
              </a:rPr>
              <a:t>없음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ko-KR" dirty="0" err="1">
              <a:ea typeface="맑은 고딕" panose="020B0503020000020004" pitchFamily="34" charset="-127"/>
              <a:cs typeface="Calibri" panose="020F0502020204030204"/>
            </a:endParaRPr>
          </a:p>
          <a:p>
            <a:endParaRPr lang="ko-KR" altLang="en-US" dirty="0">
              <a:ea typeface="맑은 고딕" panose="020B0503020000020004" pitchFamily="34" charset="-127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686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FAD4-566F-2E46-A396-1019AA69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 Light"/>
              </a:rPr>
              <a:t>418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 Light"/>
              </a:rPr>
              <a:t>I'm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 Light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 Light"/>
              </a:rPr>
              <a:t>a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 Light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 Light"/>
              </a:rPr>
              <a:t>teapot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A169D-72E0-DAB5-8B61-E367015B3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웹 표준은 아니지만...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603FA3F-0CE0-742B-0BB6-326CB81A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49" y="2814999"/>
            <a:ext cx="4776112" cy="2391426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EC3D592-A5F3-DB69-6088-9DB1BC030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060" y="3187154"/>
            <a:ext cx="4152181" cy="164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0A444-89EE-3486-5773-EDE58D6ED538}"/>
              </a:ext>
            </a:extLst>
          </p:cNvPr>
          <p:cNvSpPr txBox="1"/>
          <p:nvPr/>
        </p:nvSpPr>
        <p:spPr>
          <a:xfrm>
            <a:off x="1226127" y="5491639"/>
            <a:ext cx="97397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Google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이스터에그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, MDN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Docs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,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Python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,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Go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,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Node.js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....</a:t>
            </a:r>
            <a:endParaRPr 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65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C5A827-F2EA-B3DD-E991-D34FF9816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45368"/>
            <a:ext cx="4550162" cy="2367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Mark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Nottingham</a:t>
            </a:r>
          </a:p>
          <a:p>
            <a:pPr marL="0" indent="0">
              <a:buNone/>
            </a:pP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IETF HTTP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Working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 Group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의장</a:t>
            </a:r>
          </a:p>
        </p:txBody>
      </p:sp>
      <p:pic>
        <p:nvPicPr>
          <p:cNvPr id="8" name="그림 8" descr="사람, 남자, 안경, 착용이(가) 표시된 사진&#10;&#10;자동 생성된 설명">
            <a:extLst>
              <a:ext uri="{FF2B5EF4-FFF2-40B4-BE49-F238E27FC236}">
                <a16:creationId xmlns:a16="http://schemas.microsoft.com/office/drawing/2014/main" id="{93B800EE-8460-E1F8-D368-C2DAF180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93" y="1719531"/>
            <a:ext cx="3404558" cy="34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FAD4-566F-2E46-A396-1019AA69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 panose="020F0502020204030204"/>
              </a:rPr>
              <a:t>“</a:t>
            </a:r>
            <a:r>
              <a:rPr lang="ko-KR" altLang="en-US" dirty="0">
                <a:ea typeface="맑은 고딕"/>
                <a:cs typeface="Calibri" panose="020F0502020204030204"/>
              </a:rPr>
              <a:t>웹 표준이 아니니 삭제해줘</a:t>
            </a:r>
            <a:r>
              <a:rPr lang="en-US" altLang="ko-KR" dirty="0">
                <a:ea typeface="맑은 고딕"/>
                <a:cs typeface="Calibri" panose="020F0502020204030204"/>
              </a:rPr>
              <a:t>”</a:t>
            </a:r>
            <a:endParaRPr lang="ko-KR" altLang="en-US" dirty="0">
              <a:ea typeface="맑은 고딕"/>
              <a:cs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A169D-72E0-DAB5-8B61-E367015B3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대충</a:t>
            </a:r>
            <a:b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</a:b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농담인 거 알고 </a:t>
            </a:r>
            <a:b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</a:br>
            <a:r>
              <a:rPr lang="ko-KR" altLang="en-US" sz="2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너네가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 좋아하는 거 아는데</a:t>
            </a:r>
            <a:b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</a:b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표준 아닌 건 </a:t>
            </a:r>
            <a:r>
              <a:rPr lang="ko-KR" altLang="en-US" sz="2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너네도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 </a:t>
            </a:r>
            <a:r>
              <a:rPr lang="ko-KR" altLang="en-US" sz="2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알거고</a:t>
            </a:r>
            <a:b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</a:b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나중에 이거 실제로 써야 할 수도 있고</a:t>
            </a:r>
            <a:b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</a:b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아무튼 지우는 게 좋을 거란 말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/>
            </a:endParaRPr>
          </a:p>
          <a:p>
            <a:pPr marL="0" indent="0">
              <a:buNone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/>
            </a:endParaRPr>
          </a:p>
          <a:p>
            <a:pPr marL="0" indent="0">
              <a:buNone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하지만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 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사람들의 압도적인 반대</a:t>
            </a:r>
          </a:p>
          <a:p>
            <a:pPr marL="0" indent="0">
              <a:buNone/>
            </a:pP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312D5AE-19D0-B88E-82EF-2EC3F926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291" y="1666093"/>
            <a:ext cx="4341091" cy="4670402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207E735-06C2-3FA7-7C4D-BEA79BFA82C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514850" y="5562600"/>
            <a:ext cx="2061440" cy="594591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0267B2-5135-0486-98A7-8F014B04CAA9}"/>
              </a:ext>
            </a:extLst>
          </p:cNvPr>
          <p:cNvSpPr/>
          <p:nvPr/>
        </p:nvSpPr>
        <p:spPr>
          <a:xfrm>
            <a:off x="6576290" y="6002482"/>
            <a:ext cx="1034473" cy="309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0F0DA-4ED5-7A5B-D100-770A5D70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Save</a:t>
            </a:r>
            <a:r>
              <a:rPr lang="ko-KR" altLang="en-US" dirty="0"/>
              <a:t> </a:t>
            </a:r>
            <a:r>
              <a:rPr lang="en-US" altLang="ko-KR" dirty="0"/>
              <a:t>418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5A24C2-EBAE-F4DC-5914-046698929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8366" y="890834"/>
            <a:ext cx="4545434" cy="5076332"/>
          </a:xfr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8782E3D-B3E3-B95F-6823-AB3FDCE939F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우리는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Teapot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이다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</a:rPr>
              <a:t>.”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  <a:t>결국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  <a:t>418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  <a:t>코드는 표준에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</a:b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  <a:t>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  <a:t>예약된 코드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  <a:t>“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  <a:t>로 등록되면서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  <a:t>미래에 다른 용도로 사용되지 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  <a:t>않음이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 panose="020F0502020204030204"/>
                <a:sym typeface="Wingdings" panose="05000000000000000000" pitchFamily="2" charset="2"/>
              </a:rPr>
              <a:t>약속됨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 panose="020F0502020204030204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566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CC00-805C-9267-30CE-5430AFBF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Coffee for Developer?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6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CC00-805C-9267-30CE-5430AFBF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Forte" panose="03060902040502070203" pitchFamily="66" charset="0"/>
                <a:cs typeface="Times New Roman" panose="02020603050405020304" pitchFamily="18" charset="0"/>
              </a:rPr>
              <a:t>Energy</a:t>
            </a:r>
            <a:endParaRPr lang="ko-KR" altLang="en-US" dirty="0">
              <a:latin typeface="Forte" panose="03060902040502070203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46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CC00-805C-9267-30CE-5430AFBF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altLang="ko-KR" dirty="0">
                <a:latin typeface="Cooper Black" panose="0208090404030B020404" pitchFamily="18" charset="0"/>
                <a:cs typeface="Times New Roman" panose="02020603050405020304" pitchFamily="18" charset="0"/>
              </a:rPr>
              <a:t>Culture</a:t>
            </a:r>
            <a:endParaRPr lang="ko-KR" altLang="en-US" dirty="0"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6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B701-B4DC-78F4-358F-35B69AC4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131" y="2121944"/>
            <a:ext cx="9043737" cy="2614111"/>
          </a:xfrm>
        </p:spPr>
        <p:txBody>
          <a:bodyPr anchor="ctr" anchorCtr="0">
            <a:normAutofit fontScale="90000"/>
          </a:bodyPr>
          <a:lstStyle/>
          <a:p>
            <a:r>
              <a:rPr lang="en-US" altLang="ko-KR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pro·​gram·​</a:t>
            </a:r>
            <a:r>
              <a:rPr lang="en-US" altLang="ko-KR" sz="6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[ˈ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prō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-ˌ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gra-mər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noun.</a:t>
            </a:r>
            <a:b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organism that turns coffee into code.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0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19910-C592-01D2-642A-8D4DC7E6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9113"/>
            <a:ext cx="9144000" cy="2387600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8517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0CA37B-4970-A237-0E2D-65AF2E94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49" y="2298908"/>
            <a:ext cx="4628600" cy="22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639297-7F90-4DC5-0077-04DDBE23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49" y="1604961"/>
            <a:ext cx="4452003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71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09AD4A7-C962-49FF-8970-D1D2C39F4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19" y="1206011"/>
            <a:ext cx="7409962" cy="444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8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DE1E7CA-5FC9-5869-35C1-18C68DFE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88" y="1481987"/>
            <a:ext cx="2132023" cy="38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5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E657E-9861-539B-9428-D4865C47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Trojan Room Coffee Pot</a:t>
            </a:r>
            <a:endParaRPr lang="ko-KR" altLang="en-US" dirty="0"/>
          </a:p>
        </p:txBody>
      </p:sp>
      <p:pic>
        <p:nvPicPr>
          <p:cNvPr id="5" name="Picture 2" descr="Trojan coffee pot">
            <a:extLst>
              <a:ext uri="{FF2B5EF4-FFF2-40B4-BE49-F238E27FC236}">
                <a16:creationId xmlns:a16="http://schemas.microsoft.com/office/drawing/2014/main" id="{A7DA607D-D3F6-714B-BADB-996A0DB0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23" y="1929414"/>
            <a:ext cx="6377354" cy="392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6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313D083-41F3-F851-2F0F-36B6F99D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38" y="2127738"/>
            <a:ext cx="2602523" cy="260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5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B701-B4DC-78F4-358F-35B69AC4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18" y="1967351"/>
            <a:ext cx="8291764" cy="2923297"/>
          </a:xfrm>
        </p:spPr>
        <p:txBody>
          <a:bodyPr anchor="ctr" anchorCtr="0">
            <a:normAutofit/>
          </a:bodyPr>
          <a:lstStyle/>
          <a:p>
            <a:r>
              <a:rPr lang="en-US" altLang="ko-KR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HTCPCP</a:t>
            </a:r>
            <a:b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RFC 2324</a:t>
            </a:r>
            <a:b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Coffee Pot Control Protocol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89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75A9E-75E5-A751-ADD8-C5F67F9D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Coffee URI scheme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B6DDF2-9F3C-AC3E-8855-53B2D507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1690688"/>
            <a:ext cx="500132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5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">
      <a:majorFont>
        <a:latin typeface="나눔스퀘어라운드 Regular"/>
        <a:ea typeface="나눔스퀘어라운드 Regular"/>
        <a:cs typeface=""/>
      </a:majorFont>
      <a:minorFont>
        <a:latin typeface="나눔스퀘어라운드 Regular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265</Words>
  <Application>Microsoft Office PowerPoint</Application>
  <PresentationFormat>와이드스크린</PresentationFormat>
  <Paragraphs>47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Theme</vt:lpstr>
      <vt:lpstr>Coffee and Developer</vt:lpstr>
      <vt:lpstr>pro·​gram·​mer[ˈprō-ˌgra-mər] noun.  An organism that turns coffee into code.</vt:lpstr>
      <vt:lpstr>PowerPoint 프레젠테이션</vt:lpstr>
      <vt:lpstr>PowerPoint 프레젠테이션</vt:lpstr>
      <vt:lpstr>PowerPoint 프레젠테이션</vt:lpstr>
      <vt:lpstr>Trojan Room Coffee Pot</vt:lpstr>
      <vt:lpstr>PowerPoint 프레젠테이션</vt:lpstr>
      <vt:lpstr>HTCPCP in RFC 2324  HyperText Coffee Pot Control Protocol</vt:lpstr>
      <vt:lpstr>Coffee URI scheme</vt:lpstr>
      <vt:lpstr>HTCPCP Method</vt:lpstr>
      <vt:lpstr>추가된 헤더</vt:lpstr>
      <vt:lpstr>HTCPCP Status Code</vt:lpstr>
      <vt:lpstr>418 I'm a teapot</vt:lpstr>
      <vt:lpstr>PowerPoint 프레젠테이션</vt:lpstr>
      <vt:lpstr>“웹 표준이 아니니 삭제해줘”</vt:lpstr>
      <vt:lpstr>Save 418</vt:lpstr>
      <vt:lpstr>What is Coffee for Developer?</vt:lpstr>
      <vt:lpstr>Energy</vt:lpstr>
      <vt:lpstr>Culture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and Developer</dc:title>
  <dc:creator>김 정원</dc:creator>
  <cp:lastModifiedBy>김 정원</cp:lastModifiedBy>
  <cp:revision>90</cp:revision>
  <dcterms:created xsi:type="dcterms:W3CDTF">2022-08-18T01:53:26Z</dcterms:created>
  <dcterms:modified xsi:type="dcterms:W3CDTF">2022-09-08T14:06:52Z</dcterms:modified>
</cp:coreProperties>
</file>