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7" r:id="rId3"/>
    <p:sldId id="261" r:id="rId4"/>
    <p:sldId id="263" r:id="rId5"/>
    <p:sldId id="257" r:id="rId6"/>
    <p:sldId id="259" r:id="rId7"/>
    <p:sldId id="260" r:id="rId8"/>
    <p:sldId id="264" r:id="rId9"/>
    <p:sldId id="265" r:id="rId10"/>
    <p:sldId id="266" r:id="rId11"/>
    <p:sldId id="269" r:id="rId12"/>
    <p:sldId id="271" r:id="rId13"/>
    <p:sldId id="270" r:id="rId14"/>
    <p:sldId id="273" r:id="rId15"/>
    <p:sldId id="284" r:id="rId16"/>
    <p:sldId id="274" r:id="rId17"/>
    <p:sldId id="276" r:id="rId18"/>
    <p:sldId id="277" r:id="rId19"/>
    <p:sldId id="283" r:id="rId20"/>
    <p:sldId id="279" r:id="rId21"/>
    <p:sldId id="280" r:id="rId22"/>
    <p:sldId id="281" r:id="rId23"/>
    <p:sldId id="282" r:id="rId24"/>
    <p:sldId id="285" r:id="rId25"/>
    <p:sldId id="28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DBB9A834-EC90-4015-AE02-BA2B9D3368FE}">
          <p14:sldIdLst>
            <p14:sldId id="256"/>
            <p14:sldId id="267"/>
          </p14:sldIdLst>
        </p14:section>
        <p14:section name="Webpack이 나오기 전까지..." id="{74EDF63B-B4FB-48A3-AB61-E2E3B668BC3D}">
          <p14:sldIdLst>
            <p14:sldId id="261"/>
            <p14:sldId id="263"/>
            <p14:sldId id="257"/>
            <p14:sldId id="259"/>
            <p14:sldId id="260"/>
            <p14:sldId id="264"/>
            <p14:sldId id="265"/>
            <p14:sldId id="266"/>
            <p14:sldId id="269"/>
          </p14:sldIdLst>
        </p14:section>
        <p14:section name="Webpack이란?" id="{47F365A4-354E-4C6D-9FA3-E51FEA749994}">
          <p14:sldIdLst>
            <p14:sldId id="271"/>
            <p14:sldId id="270"/>
            <p14:sldId id="273"/>
            <p14:sldId id="284"/>
          </p14:sldIdLst>
        </p14:section>
        <p14:section name="Webpack의 핵심 개념" id="{78B7064C-1326-4E34-BAEF-B0B575AE83F6}">
          <p14:sldIdLst>
            <p14:sldId id="274"/>
            <p14:sldId id="276"/>
            <p14:sldId id="277"/>
            <p14:sldId id="283"/>
            <p14:sldId id="279"/>
            <p14:sldId id="280"/>
            <p14:sldId id="281"/>
            <p14:sldId id="282"/>
          </p14:sldIdLst>
        </p14:section>
        <p14:section name="마무리" id="{FF5295A7-38C4-4B09-92B3-2D041ABB1C87}">
          <p14:sldIdLst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정원" userId="de3cc15e02d916ec" providerId="LiveId" clId="{B424BAAE-5EF3-4D71-A430-F1102A429EE9}"/>
    <pc:docChg chg="undo redo custSel addSld delSld modSld sldOrd addSection modSection">
      <pc:chgData name="김 정원" userId="de3cc15e02d916ec" providerId="LiveId" clId="{B424BAAE-5EF3-4D71-A430-F1102A429EE9}" dt="2021-03-19T10:18:41.488" v="9064" actId="20577"/>
      <pc:docMkLst>
        <pc:docMk/>
      </pc:docMkLst>
      <pc:sldChg chg="modSp mod">
        <pc:chgData name="김 정원" userId="de3cc15e02d916ec" providerId="LiveId" clId="{B424BAAE-5EF3-4D71-A430-F1102A429EE9}" dt="2021-03-19T06:12:55.291" v="393" actId="20577"/>
        <pc:sldMkLst>
          <pc:docMk/>
          <pc:sldMk cId="1911557011" sldId="257"/>
        </pc:sldMkLst>
        <pc:spChg chg="mod">
          <ac:chgData name="김 정원" userId="de3cc15e02d916ec" providerId="LiveId" clId="{B424BAAE-5EF3-4D71-A430-F1102A429EE9}" dt="2021-03-19T06:12:34.044" v="379"/>
          <ac:spMkLst>
            <pc:docMk/>
            <pc:sldMk cId="1911557011" sldId="257"/>
            <ac:spMk id="2" creationId="{CCF43FAB-69EA-4F7C-A43D-2A317A1907A7}"/>
          </ac:spMkLst>
        </pc:spChg>
        <pc:spChg chg="mod">
          <ac:chgData name="김 정원" userId="de3cc15e02d916ec" providerId="LiveId" clId="{B424BAAE-5EF3-4D71-A430-F1102A429EE9}" dt="2021-03-19T06:12:55.291" v="393" actId="20577"/>
          <ac:spMkLst>
            <pc:docMk/>
            <pc:sldMk cId="1911557011" sldId="257"/>
            <ac:spMk id="3" creationId="{6B08D1B9-8617-41DB-AD6F-97EF71D41AF7}"/>
          </ac:spMkLst>
        </pc:spChg>
        <pc:picChg chg="mod modCrop">
          <ac:chgData name="김 정원" userId="de3cc15e02d916ec" providerId="LiveId" clId="{B424BAAE-5EF3-4D71-A430-F1102A429EE9}" dt="2021-03-19T05:47:29.221" v="209" actId="1076"/>
          <ac:picMkLst>
            <pc:docMk/>
            <pc:sldMk cId="1911557011" sldId="257"/>
            <ac:picMk id="5" creationId="{97FDA04E-2E56-4C10-8D0D-5D15B0A43165}"/>
          </ac:picMkLst>
        </pc:picChg>
      </pc:sldChg>
      <pc:sldChg chg="modSp del mod">
        <pc:chgData name="김 정원" userId="de3cc15e02d916ec" providerId="LiveId" clId="{B424BAAE-5EF3-4D71-A430-F1102A429EE9}" dt="2021-03-19T06:09:36.669" v="228" actId="47"/>
        <pc:sldMkLst>
          <pc:docMk/>
          <pc:sldMk cId="1047833312" sldId="258"/>
        </pc:sldMkLst>
        <pc:spChg chg="mod">
          <ac:chgData name="김 정원" userId="de3cc15e02d916ec" providerId="LiveId" clId="{B424BAAE-5EF3-4D71-A430-F1102A429EE9}" dt="2021-03-19T05:47:12.818" v="207" actId="20577"/>
          <ac:spMkLst>
            <pc:docMk/>
            <pc:sldMk cId="1047833312" sldId="258"/>
            <ac:spMk id="3" creationId="{6B08D1B9-8617-41DB-AD6F-97EF71D41AF7}"/>
          </ac:spMkLst>
        </pc:spChg>
      </pc:sldChg>
      <pc:sldChg chg="modSp add mod modAnim">
        <pc:chgData name="김 정원" userId="de3cc15e02d916ec" providerId="LiveId" clId="{B424BAAE-5EF3-4D71-A430-F1102A429EE9}" dt="2021-03-19T06:53:58.129" v="1358" actId="14100"/>
        <pc:sldMkLst>
          <pc:docMk/>
          <pc:sldMk cId="1336669031" sldId="259"/>
        </pc:sldMkLst>
        <pc:spChg chg="mod">
          <ac:chgData name="김 정원" userId="de3cc15e02d916ec" providerId="LiveId" clId="{B424BAAE-5EF3-4D71-A430-F1102A429EE9}" dt="2021-03-19T06:12:40.142" v="380"/>
          <ac:spMkLst>
            <pc:docMk/>
            <pc:sldMk cId="1336669031" sldId="259"/>
            <ac:spMk id="2" creationId="{CCF43FAB-69EA-4F7C-A43D-2A317A1907A7}"/>
          </ac:spMkLst>
        </pc:spChg>
        <pc:spChg chg="mod">
          <ac:chgData name="김 정원" userId="de3cc15e02d916ec" providerId="LiveId" clId="{B424BAAE-5EF3-4D71-A430-F1102A429EE9}" dt="2021-03-19T06:53:58.129" v="1358" actId="14100"/>
          <ac:spMkLst>
            <pc:docMk/>
            <pc:sldMk cId="1336669031" sldId="259"/>
            <ac:spMk id="3" creationId="{6B08D1B9-8617-41DB-AD6F-97EF71D41AF7}"/>
          </ac:spMkLst>
        </pc:spChg>
      </pc:sldChg>
      <pc:sldChg chg="addSp modSp new mod modAnim">
        <pc:chgData name="김 정원" userId="de3cc15e02d916ec" providerId="LiveId" clId="{B424BAAE-5EF3-4D71-A430-F1102A429EE9}" dt="2021-03-19T07:53:57.194" v="3333"/>
        <pc:sldMkLst>
          <pc:docMk/>
          <pc:sldMk cId="3202872058" sldId="260"/>
        </pc:sldMkLst>
        <pc:spChg chg="mod">
          <ac:chgData name="김 정원" userId="de3cc15e02d916ec" providerId="LiveId" clId="{B424BAAE-5EF3-4D71-A430-F1102A429EE9}" dt="2021-03-19T06:54:54.410" v="1385"/>
          <ac:spMkLst>
            <pc:docMk/>
            <pc:sldMk cId="3202872058" sldId="260"/>
            <ac:spMk id="2" creationId="{A29F77E9-56DD-4BA5-89A5-DCD4A7789F5F}"/>
          </ac:spMkLst>
        </pc:spChg>
        <pc:spChg chg="mod">
          <ac:chgData name="김 정원" userId="de3cc15e02d916ec" providerId="LiveId" clId="{B424BAAE-5EF3-4D71-A430-F1102A429EE9}" dt="2021-03-19T07:21:39.007" v="1720" actId="20577"/>
          <ac:spMkLst>
            <pc:docMk/>
            <pc:sldMk cId="3202872058" sldId="260"/>
            <ac:spMk id="3" creationId="{959929F6-2B98-49FF-A89C-AB45273B5F29}"/>
          </ac:spMkLst>
        </pc:spChg>
        <pc:spChg chg="add mod">
          <ac:chgData name="김 정원" userId="de3cc15e02d916ec" providerId="LiveId" clId="{B424BAAE-5EF3-4D71-A430-F1102A429EE9}" dt="2021-03-19T07:36:33.435" v="1959" actId="207"/>
          <ac:spMkLst>
            <pc:docMk/>
            <pc:sldMk cId="3202872058" sldId="260"/>
            <ac:spMk id="4" creationId="{2898028E-B8B4-45DD-97DA-48FF6537DB00}"/>
          </ac:spMkLst>
        </pc:spChg>
        <pc:spChg chg="add mod">
          <ac:chgData name="김 정원" userId="de3cc15e02d916ec" providerId="LiveId" clId="{B424BAAE-5EF3-4D71-A430-F1102A429EE9}" dt="2021-03-19T07:36:33.435" v="1959" actId="207"/>
          <ac:spMkLst>
            <pc:docMk/>
            <pc:sldMk cId="3202872058" sldId="260"/>
            <ac:spMk id="5" creationId="{A75CF093-C76E-41E7-9612-5D2E6783AF49}"/>
          </ac:spMkLst>
        </pc:spChg>
      </pc:sldChg>
      <pc:sldChg chg="addSp delSp modSp new mod ord modClrScheme chgLayout">
        <pc:chgData name="김 정원" userId="de3cc15e02d916ec" providerId="LiveId" clId="{B424BAAE-5EF3-4D71-A430-F1102A429EE9}" dt="2021-03-19T10:18:41.488" v="9064" actId="20577"/>
        <pc:sldMkLst>
          <pc:docMk/>
          <pc:sldMk cId="223702151" sldId="261"/>
        </pc:sldMkLst>
        <pc:spChg chg="del mod ord">
          <ac:chgData name="김 정원" userId="de3cc15e02d916ec" providerId="LiveId" clId="{B424BAAE-5EF3-4D71-A430-F1102A429EE9}" dt="2021-03-19T06:10:12.013" v="232" actId="700"/>
          <ac:spMkLst>
            <pc:docMk/>
            <pc:sldMk cId="223702151" sldId="261"/>
            <ac:spMk id="2" creationId="{0F575BF2-53E3-4F15-B68C-BDC4521123AA}"/>
          </ac:spMkLst>
        </pc:spChg>
        <pc:spChg chg="del mod ord">
          <ac:chgData name="김 정원" userId="de3cc15e02d916ec" providerId="LiveId" clId="{B424BAAE-5EF3-4D71-A430-F1102A429EE9}" dt="2021-03-19T06:10:12.013" v="232" actId="700"/>
          <ac:spMkLst>
            <pc:docMk/>
            <pc:sldMk cId="223702151" sldId="261"/>
            <ac:spMk id="3" creationId="{121E7755-1E4B-4398-8CBE-DD23B65D916C}"/>
          </ac:spMkLst>
        </pc:spChg>
        <pc:spChg chg="add mod ord">
          <ac:chgData name="김 정원" userId="de3cc15e02d916ec" providerId="LiveId" clId="{B424BAAE-5EF3-4D71-A430-F1102A429EE9}" dt="2021-03-19T06:10:29.295" v="282" actId="5793"/>
          <ac:spMkLst>
            <pc:docMk/>
            <pc:sldMk cId="223702151" sldId="261"/>
            <ac:spMk id="4" creationId="{BCD956E4-C3B7-409F-8C48-38A230B05772}"/>
          </ac:spMkLst>
        </pc:spChg>
        <pc:spChg chg="add mod ord">
          <ac:chgData name="김 정원" userId="de3cc15e02d916ec" providerId="LiveId" clId="{B424BAAE-5EF3-4D71-A430-F1102A429EE9}" dt="2021-03-19T10:18:41.488" v="9064" actId="20577"/>
          <ac:spMkLst>
            <pc:docMk/>
            <pc:sldMk cId="223702151" sldId="261"/>
            <ac:spMk id="5" creationId="{4B4564EF-BB6E-4EC2-8928-771ED1B46062}"/>
          </ac:spMkLst>
        </pc:spChg>
      </pc:sldChg>
      <pc:sldChg chg="addSp delSp modSp new del mod setBg modClrScheme chgLayout">
        <pc:chgData name="김 정원" userId="de3cc15e02d916ec" providerId="LiveId" clId="{B424BAAE-5EF3-4D71-A430-F1102A429EE9}" dt="2021-03-19T06:21:26.224" v="593" actId="47"/>
        <pc:sldMkLst>
          <pc:docMk/>
          <pc:sldMk cId="1739051590" sldId="262"/>
        </pc:sldMkLst>
        <pc:spChg chg="del mod ord">
          <ac:chgData name="김 정원" userId="de3cc15e02d916ec" providerId="LiveId" clId="{B424BAAE-5EF3-4D71-A430-F1102A429EE9}" dt="2021-03-19T06:16:58.806" v="401" actId="700"/>
          <ac:spMkLst>
            <pc:docMk/>
            <pc:sldMk cId="1739051590" sldId="262"/>
            <ac:spMk id="2" creationId="{FD5DCC5E-3923-4BC4-870E-A42A512A1A11}"/>
          </ac:spMkLst>
        </pc:spChg>
        <pc:spChg chg="del mod ord">
          <ac:chgData name="김 정원" userId="de3cc15e02d916ec" providerId="LiveId" clId="{B424BAAE-5EF3-4D71-A430-F1102A429EE9}" dt="2021-03-19T06:16:58.806" v="401" actId="700"/>
          <ac:spMkLst>
            <pc:docMk/>
            <pc:sldMk cId="1739051590" sldId="262"/>
            <ac:spMk id="3" creationId="{EDE7E418-F4BC-43CA-9EB0-65FCE7A9B719}"/>
          </ac:spMkLst>
        </pc:spChg>
        <pc:spChg chg="add del mod ord">
          <ac:chgData name="김 정원" userId="de3cc15e02d916ec" providerId="LiveId" clId="{B424BAAE-5EF3-4D71-A430-F1102A429EE9}" dt="2021-03-19T06:18:45.522" v="423" actId="478"/>
          <ac:spMkLst>
            <pc:docMk/>
            <pc:sldMk cId="1739051590" sldId="262"/>
            <ac:spMk id="4" creationId="{6E76135A-9F96-4FA5-AC94-A39DA639092B}"/>
          </ac:spMkLst>
        </pc:spChg>
        <pc:spChg chg="add del mod ord">
          <ac:chgData name="김 정원" userId="de3cc15e02d916ec" providerId="LiveId" clId="{B424BAAE-5EF3-4D71-A430-F1102A429EE9}" dt="2021-03-19T06:18:42.469" v="422" actId="478"/>
          <ac:spMkLst>
            <pc:docMk/>
            <pc:sldMk cId="1739051590" sldId="262"/>
            <ac:spMk id="5" creationId="{51AF0C95-588B-4F77-A817-855486713872}"/>
          </ac:spMkLst>
        </pc:spChg>
        <pc:spChg chg="add">
          <ac:chgData name="김 정원" userId="de3cc15e02d916ec" providerId="LiveId" clId="{B424BAAE-5EF3-4D71-A430-F1102A429EE9}" dt="2021-03-19T06:17:20.433" v="405" actId="26606"/>
          <ac:spMkLst>
            <pc:docMk/>
            <pc:sldMk cId="1739051590" sldId="262"/>
            <ac:spMk id="71" creationId="{2B97F24A-32CE-4C1C-A50D-3016B394DCFB}"/>
          </ac:spMkLst>
        </pc:spChg>
        <pc:spChg chg="add">
          <ac:chgData name="김 정원" userId="de3cc15e02d916ec" providerId="LiveId" clId="{B424BAAE-5EF3-4D71-A430-F1102A429EE9}" dt="2021-03-19T06:17:20.433" v="405" actId="26606"/>
          <ac:spMkLst>
            <pc:docMk/>
            <pc:sldMk cId="1739051590" sldId="262"/>
            <ac:spMk id="73" creationId="{3CE8AF5E-D374-4CF1-90CC-35CF73B81C3E}"/>
          </ac:spMkLst>
        </pc:spChg>
        <pc:picChg chg="add mod">
          <ac:chgData name="김 정원" userId="de3cc15e02d916ec" providerId="LiveId" clId="{B424BAAE-5EF3-4D71-A430-F1102A429EE9}" dt="2021-03-19T06:18:59.991" v="425" actId="1076"/>
          <ac:picMkLst>
            <pc:docMk/>
            <pc:sldMk cId="1739051590" sldId="262"/>
            <ac:picMk id="10" creationId="{5445F074-125E-40EE-8BF9-8A37546258B3}"/>
          </ac:picMkLst>
        </pc:picChg>
        <pc:picChg chg="add mod">
          <ac:chgData name="김 정원" userId="de3cc15e02d916ec" providerId="LiveId" clId="{B424BAAE-5EF3-4D71-A430-F1102A429EE9}" dt="2021-03-19T06:18:33.322" v="420" actId="14100"/>
          <ac:picMkLst>
            <pc:docMk/>
            <pc:sldMk cId="1739051590" sldId="262"/>
            <ac:picMk id="1026" creationId="{CF50B74F-29AC-4C02-9BA6-8FAC62DF52B7}"/>
          </ac:picMkLst>
        </pc:picChg>
        <pc:inkChg chg="add">
          <ac:chgData name="김 정원" userId="de3cc15e02d916ec" providerId="LiveId" clId="{B424BAAE-5EF3-4D71-A430-F1102A429EE9}" dt="2021-03-19T06:17:20.433" v="405" actId="26606"/>
          <ac:inkMkLst>
            <pc:docMk/>
            <pc:sldMk cId="1739051590" sldId="262"/>
            <ac:inkMk id="75" creationId="{070477C5-0410-4E4F-97A1-F84C2465C187}"/>
          </ac:inkMkLst>
        </pc:inkChg>
      </pc:sldChg>
      <pc:sldChg chg="new del">
        <pc:chgData name="김 정원" userId="de3cc15e02d916ec" providerId="LiveId" clId="{B424BAAE-5EF3-4D71-A430-F1102A429EE9}" dt="2021-03-19T06:10:50.919" v="284" actId="47"/>
        <pc:sldMkLst>
          <pc:docMk/>
          <pc:sldMk cId="2123696399" sldId="262"/>
        </pc:sldMkLst>
      </pc:sldChg>
      <pc:sldChg chg="addSp delSp modSp new mod">
        <pc:chgData name="김 정원" userId="de3cc15e02d916ec" providerId="LiveId" clId="{B424BAAE-5EF3-4D71-A430-F1102A429EE9}" dt="2021-03-19T10:06:09.153" v="8661" actId="14100"/>
        <pc:sldMkLst>
          <pc:docMk/>
          <pc:sldMk cId="1802265650" sldId="263"/>
        </pc:sldMkLst>
        <pc:spChg chg="mod">
          <ac:chgData name="김 정원" userId="de3cc15e02d916ec" providerId="LiveId" clId="{B424BAAE-5EF3-4D71-A430-F1102A429EE9}" dt="2021-03-19T08:07:42.898" v="3975"/>
          <ac:spMkLst>
            <pc:docMk/>
            <pc:sldMk cId="1802265650" sldId="263"/>
            <ac:spMk id="2" creationId="{C57F706C-AE38-4BD6-8F24-2B99E9E39336}"/>
          </ac:spMkLst>
        </pc:spChg>
        <pc:spChg chg="del">
          <ac:chgData name="김 정원" userId="de3cc15e02d916ec" providerId="LiveId" clId="{B424BAAE-5EF3-4D71-A430-F1102A429EE9}" dt="2021-03-19T06:19:29.201" v="428" actId="478"/>
          <ac:spMkLst>
            <pc:docMk/>
            <pc:sldMk cId="1802265650" sldId="263"/>
            <ac:spMk id="3" creationId="{9DC0C568-18A5-4E32-B8C9-E8F7DE73883D}"/>
          </ac:spMkLst>
        </pc:spChg>
        <pc:spChg chg="add mod">
          <ac:chgData name="김 정원" userId="de3cc15e02d916ec" providerId="LiveId" clId="{B424BAAE-5EF3-4D71-A430-F1102A429EE9}" dt="2021-03-19T10:06:09.153" v="8661" actId="14100"/>
          <ac:spMkLst>
            <pc:docMk/>
            <pc:sldMk cId="1802265650" sldId="263"/>
            <ac:spMk id="6" creationId="{AED1DFC3-519B-40F8-A239-C738ECD80F73}"/>
          </ac:spMkLst>
        </pc:spChg>
        <pc:picChg chg="add mod">
          <ac:chgData name="김 정원" userId="de3cc15e02d916ec" providerId="LiveId" clId="{B424BAAE-5EF3-4D71-A430-F1102A429EE9}" dt="2021-03-19T06:20:14.890" v="440" actId="1076"/>
          <ac:picMkLst>
            <pc:docMk/>
            <pc:sldMk cId="1802265650" sldId="263"/>
            <ac:picMk id="4" creationId="{96477241-114F-4753-B6CF-7743E4865B67}"/>
          </ac:picMkLst>
        </pc:picChg>
        <pc:picChg chg="add mod">
          <ac:chgData name="김 정원" userId="de3cc15e02d916ec" providerId="LiveId" clId="{B424BAAE-5EF3-4D71-A430-F1102A429EE9}" dt="2021-03-19T06:20:19.546" v="441" actId="1076"/>
          <ac:picMkLst>
            <pc:docMk/>
            <pc:sldMk cId="1802265650" sldId="263"/>
            <ac:picMk id="5" creationId="{C63BFB85-BDB3-44D6-A57E-DD65E09F5143}"/>
          </ac:picMkLst>
        </pc:picChg>
      </pc:sldChg>
      <pc:sldChg chg="addSp delSp modSp new mod modAnim">
        <pc:chgData name="김 정원" userId="de3cc15e02d916ec" providerId="LiveId" clId="{B424BAAE-5EF3-4D71-A430-F1102A429EE9}" dt="2021-03-19T07:54:02.999" v="3334"/>
        <pc:sldMkLst>
          <pc:docMk/>
          <pc:sldMk cId="3155249972" sldId="264"/>
        </pc:sldMkLst>
        <pc:spChg chg="mod">
          <ac:chgData name="김 정원" userId="de3cc15e02d916ec" providerId="LiveId" clId="{B424BAAE-5EF3-4D71-A430-F1102A429EE9}" dt="2021-03-19T06:55:43.219" v="1403"/>
          <ac:spMkLst>
            <pc:docMk/>
            <pc:sldMk cId="3155249972" sldId="264"/>
            <ac:spMk id="2" creationId="{BBEDBD0C-6FC9-4CBE-9CD7-9FCA6D86C60F}"/>
          </ac:spMkLst>
        </pc:spChg>
        <pc:spChg chg="mod">
          <ac:chgData name="김 정원" userId="de3cc15e02d916ec" providerId="LiveId" clId="{B424BAAE-5EF3-4D71-A430-F1102A429EE9}" dt="2021-03-19T07:47:52.354" v="2918"/>
          <ac:spMkLst>
            <pc:docMk/>
            <pc:sldMk cId="3155249972" sldId="264"/>
            <ac:spMk id="3" creationId="{D5E86ED7-D1A2-4414-9501-E48B8CA51DB9}"/>
          </ac:spMkLst>
        </pc:spChg>
        <pc:spChg chg="add mod topLvl">
          <ac:chgData name="김 정원" userId="de3cc15e02d916ec" providerId="LiveId" clId="{B424BAAE-5EF3-4D71-A430-F1102A429EE9}" dt="2021-03-19T07:37:58.303" v="2078" actId="164"/>
          <ac:spMkLst>
            <pc:docMk/>
            <pc:sldMk cId="3155249972" sldId="264"/>
            <ac:spMk id="4" creationId="{66471F28-29F0-42B4-B0FB-C7EC54564BC5}"/>
          </ac:spMkLst>
        </pc:spChg>
        <pc:spChg chg="add mod topLvl">
          <ac:chgData name="김 정원" userId="de3cc15e02d916ec" providerId="LiveId" clId="{B424BAAE-5EF3-4D71-A430-F1102A429EE9}" dt="2021-03-19T07:37:58.303" v="2078" actId="164"/>
          <ac:spMkLst>
            <pc:docMk/>
            <pc:sldMk cId="3155249972" sldId="264"/>
            <ac:spMk id="5" creationId="{8A02CE0F-903A-490D-983F-88290A5FA1D3}"/>
          </ac:spMkLst>
        </pc:spChg>
        <pc:grpChg chg="add del mod">
          <ac:chgData name="김 정원" userId="de3cc15e02d916ec" providerId="LiveId" clId="{B424BAAE-5EF3-4D71-A430-F1102A429EE9}" dt="2021-03-19T07:37:56.050" v="2077" actId="165"/>
          <ac:grpSpMkLst>
            <pc:docMk/>
            <pc:sldMk cId="3155249972" sldId="264"/>
            <ac:grpSpMk id="6" creationId="{ACE8894D-EF1E-4E23-86E9-406AE04F6DC6}"/>
          </ac:grpSpMkLst>
        </pc:grpChg>
        <pc:grpChg chg="add mod">
          <ac:chgData name="김 정원" userId="de3cc15e02d916ec" providerId="LiveId" clId="{B424BAAE-5EF3-4D71-A430-F1102A429EE9}" dt="2021-03-19T07:42:09.137" v="2660" actId="1036"/>
          <ac:grpSpMkLst>
            <pc:docMk/>
            <pc:sldMk cId="3155249972" sldId="264"/>
            <ac:grpSpMk id="10" creationId="{AF06117C-634B-4D62-88A5-DB4DC02DA1D1}"/>
          </ac:grpSpMkLst>
        </pc:grpChg>
        <pc:cxnChg chg="add mod">
          <ac:chgData name="김 정원" userId="de3cc15e02d916ec" providerId="LiveId" clId="{B424BAAE-5EF3-4D71-A430-F1102A429EE9}" dt="2021-03-19T07:37:58.303" v="2078" actId="164"/>
          <ac:cxnSpMkLst>
            <pc:docMk/>
            <pc:sldMk cId="3155249972" sldId="264"/>
            <ac:cxnSpMk id="8" creationId="{12792340-4999-4458-B1B5-C035017F043C}"/>
          </ac:cxnSpMkLst>
        </pc:cxnChg>
      </pc:sldChg>
      <pc:sldChg chg="delSp modSp add mod modAnim">
        <pc:chgData name="김 정원" userId="de3cc15e02d916ec" providerId="LiveId" clId="{B424BAAE-5EF3-4D71-A430-F1102A429EE9}" dt="2021-03-19T07:54:12.314" v="3336"/>
        <pc:sldMkLst>
          <pc:docMk/>
          <pc:sldMk cId="1725803043" sldId="265"/>
        </pc:sldMkLst>
        <pc:spChg chg="mod">
          <ac:chgData name="김 정원" userId="de3cc15e02d916ec" providerId="LiveId" clId="{B424BAAE-5EF3-4D71-A430-F1102A429EE9}" dt="2021-03-19T07:53:44.380" v="3332" actId="5793"/>
          <ac:spMkLst>
            <pc:docMk/>
            <pc:sldMk cId="1725803043" sldId="265"/>
            <ac:spMk id="3" creationId="{D5E86ED7-D1A2-4414-9501-E48B8CA51DB9}"/>
          </ac:spMkLst>
        </pc:spChg>
        <pc:grpChg chg="del">
          <ac:chgData name="김 정원" userId="de3cc15e02d916ec" providerId="LiveId" clId="{B424BAAE-5EF3-4D71-A430-F1102A429EE9}" dt="2021-03-19T07:48:09.581" v="2920" actId="478"/>
          <ac:grpSpMkLst>
            <pc:docMk/>
            <pc:sldMk cId="1725803043" sldId="265"/>
            <ac:grpSpMk id="10" creationId="{AF06117C-634B-4D62-88A5-DB4DC02DA1D1}"/>
          </ac:grpSpMkLst>
        </pc:grpChg>
      </pc:sldChg>
      <pc:sldChg chg="addSp modSp add mod modAnim">
        <pc:chgData name="김 정원" userId="de3cc15e02d916ec" providerId="LiveId" clId="{B424BAAE-5EF3-4D71-A430-F1102A429EE9}" dt="2021-03-19T08:03:21.221" v="3850"/>
        <pc:sldMkLst>
          <pc:docMk/>
          <pc:sldMk cId="2158842760" sldId="266"/>
        </pc:sldMkLst>
        <pc:spChg chg="mod">
          <ac:chgData name="김 정원" userId="de3cc15e02d916ec" providerId="LiveId" clId="{B424BAAE-5EF3-4D71-A430-F1102A429EE9}" dt="2021-03-19T08:02:59.416" v="3849"/>
          <ac:spMkLst>
            <pc:docMk/>
            <pc:sldMk cId="2158842760" sldId="266"/>
            <ac:spMk id="3" creationId="{D5E86ED7-D1A2-4414-9501-E48B8CA51DB9}"/>
          </ac:spMkLst>
        </pc:spChg>
        <pc:spChg chg="mod">
          <ac:chgData name="김 정원" userId="de3cc15e02d916ec" providerId="LiveId" clId="{B424BAAE-5EF3-4D71-A430-F1102A429EE9}" dt="2021-03-19T07:58:58.271" v="3682"/>
          <ac:spMkLst>
            <pc:docMk/>
            <pc:sldMk cId="2158842760" sldId="266"/>
            <ac:spMk id="5" creationId="{A65EF595-43B1-41F2-853D-00E54C78C4B3}"/>
          </ac:spMkLst>
        </pc:spChg>
        <pc:spChg chg="mod">
          <ac:chgData name="김 정원" userId="de3cc15e02d916ec" providerId="LiveId" clId="{B424BAAE-5EF3-4D71-A430-F1102A429EE9}" dt="2021-03-19T07:59:26.822" v="3684" actId="6549"/>
          <ac:spMkLst>
            <pc:docMk/>
            <pc:sldMk cId="2158842760" sldId="266"/>
            <ac:spMk id="6" creationId="{EABC7E2D-C989-4DEB-B3A4-FBABCC4CA4E7}"/>
          </ac:spMkLst>
        </pc:spChg>
        <pc:grpChg chg="add mod">
          <ac:chgData name="김 정원" userId="de3cc15e02d916ec" providerId="LiveId" clId="{B424BAAE-5EF3-4D71-A430-F1102A429EE9}" dt="2021-03-19T07:57:28.039" v="3681" actId="1035"/>
          <ac:grpSpMkLst>
            <pc:docMk/>
            <pc:sldMk cId="2158842760" sldId="266"/>
            <ac:grpSpMk id="4" creationId="{8CE9B7E6-19B9-4A0D-B737-F2EC6C1841FF}"/>
          </ac:grpSpMkLst>
        </pc:grpChg>
        <pc:cxnChg chg="mod">
          <ac:chgData name="김 정원" userId="de3cc15e02d916ec" providerId="LiveId" clId="{B424BAAE-5EF3-4D71-A430-F1102A429EE9}" dt="2021-03-19T07:57:22.671" v="3645"/>
          <ac:cxnSpMkLst>
            <pc:docMk/>
            <pc:sldMk cId="2158842760" sldId="266"/>
            <ac:cxnSpMk id="7" creationId="{54B08548-8A58-4870-938E-D3EBCCC1CBD3}"/>
          </ac:cxnSpMkLst>
        </pc:cxnChg>
      </pc:sldChg>
      <pc:sldChg chg="modSp new mod">
        <pc:chgData name="김 정원" userId="de3cc15e02d916ec" providerId="LiveId" clId="{B424BAAE-5EF3-4D71-A430-F1102A429EE9}" dt="2021-03-19T08:07:31.745" v="3967"/>
        <pc:sldMkLst>
          <pc:docMk/>
          <pc:sldMk cId="3318554983" sldId="267"/>
        </pc:sldMkLst>
        <pc:spChg chg="mod">
          <ac:chgData name="김 정원" userId="de3cc15e02d916ec" providerId="LiveId" clId="{B424BAAE-5EF3-4D71-A430-F1102A429EE9}" dt="2021-03-19T08:06:52.246" v="3858"/>
          <ac:spMkLst>
            <pc:docMk/>
            <pc:sldMk cId="3318554983" sldId="267"/>
            <ac:spMk id="2" creationId="{F997C859-30E3-4FCC-8703-CC64126183F6}"/>
          </ac:spMkLst>
        </pc:spChg>
        <pc:spChg chg="mod">
          <ac:chgData name="김 정원" userId="de3cc15e02d916ec" providerId="LiveId" clId="{B424BAAE-5EF3-4D71-A430-F1102A429EE9}" dt="2021-03-19T08:07:31.745" v="3967"/>
          <ac:spMkLst>
            <pc:docMk/>
            <pc:sldMk cId="3318554983" sldId="267"/>
            <ac:spMk id="3" creationId="{FFAF4101-3CB7-4D40-BCC4-CFC0BF8A5127}"/>
          </ac:spMkLst>
        </pc:spChg>
      </pc:sldChg>
      <pc:sldChg chg="modSp new del mod">
        <pc:chgData name="김 정원" userId="de3cc15e02d916ec" providerId="LiveId" clId="{B424BAAE-5EF3-4D71-A430-F1102A429EE9}" dt="2021-03-19T08:45:11.529" v="4717" actId="47"/>
        <pc:sldMkLst>
          <pc:docMk/>
          <pc:sldMk cId="1137525887" sldId="268"/>
        </pc:sldMkLst>
        <pc:spChg chg="mod">
          <ac:chgData name="김 정원" userId="de3cc15e02d916ec" providerId="LiveId" clId="{B424BAAE-5EF3-4D71-A430-F1102A429EE9}" dt="2021-03-19T08:24:24.865" v="3985"/>
          <ac:spMkLst>
            <pc:docMk/>
            <pc:sldMk cId="1137525887" sldId="268"/>
            <ac:spMk id="2" creationId="{468CCCA3-4244-4EBB-ABA6-DF3420E326CF}"/>
          </ac:spMkLst>
        </pc:spChg>
        <pc:spChg chg="mod">
          <ac:chgData name="김 정원" userId="de3cc15e02d916ec" providerId="LiveId" clId="{B424BAAE-5EF3-4D71-A430-F1102A429EE9}" dt="2021-03-19T08:43:49.188" v="4703" actId="20577"/>
          <ac:spMkLst>
            <pc:docMk/>
            <pc:sldMk cId="1137525887" sldId="268"/>
            <ac:spMk id="3" creationId="{F8229B13-0D27-45A5-8B8B-921A8F5C598E}"/>
          </ac:spMkLst>
        </pc:spChg>
      </pc:sldChg>
      <pc:sldChg chg="modSp add mod ord">
        <pc:chgData name="김 정원" userId="de3cc15e02d916ec" providerId="LiveId" clId="{B424BAAE-5EF3-4D71-A430-F1102A429EE9}" dt="2021-03-19T10:01:39.032" v="8554"/>
        <pc:sldMkLst>
          <pc:docMk/>
          <pc:sldMk cId="2749276370" sldId="269"/>
        </pc:sldMkLst>
        <pc:spChg chg="mod">
          <ac:chgData name="김 정원" userId="de3cc15e02d916ec" providerId="LiveId" clId="{B424BAAE-5EF3-4D71-A430-F1102A429EE9}" dt="2021-03-19T08:44:30.791" v="4714" actId="20577"/>
          <ac:spMkLst>
            <pc:docMk/>
            <pc:sldMk cId="2749276370" sldId="269"/>
            <ac:spMk id="2" creationId="{468CCCA3-4244-4EBB-ABA6-DF3420E326CF}"/>
          </ac:spMkLst>
        </pc:spChg>
        <pc:spChg chg="mod">
          <ac:chgData name="김 정원" userId="de3cc15e02d916ec" providerId="LiveId" clId="{B424BAAE-5EF3-4D71-A430-F1102A429EE9}" dt="2021-03-19T10:01:39.032" v="8554"/>
          <ac:spMkLst>
            <pc:docMk/>
            <pc:sldMk cId="2749276370" sldId="269"/>
            <ac:spMk id="3" creationId="{F8229B13-0D27-45A5-8B8B-921A8F5C598E}"/>
          </ac:spMkLst>
        </pc:spChg>
      </pc:sldChg>
      <pc:sldChg chg="addSp delSp modSp add mod">
        <pc:chgData name="김 정원" userId="de3cc15e02d916ec" providerId="LiveId" clId="{B424BAAE-5EF3-4D71-A430-F1102A429EE9}" dt="2021-03-19T10:00:33.388" v="8510" actId="20577"/>
        <pc:sldMkLst>
          <pc:docMk/>
          <pc:sldMk cId="1213423917" sldId="270"/>
        </pc:sldMkLst>
        <pc:spChg chg="mod">
          <ac:chgData name="김 정원" userId="de3cc15e02d916ec" providerId="LiveId" clId="{B424BAAE-5EF3-4D71-A430-F1102A429EE9}" dt="2021-03-19T08:45:21.246" v="4727" actId="20577"/>
          <ac:spMkLst>
            <pc:docMk/>
            <pc:sldMk cId="1213423917" sldId="270"/>
            <ac:spMk id="2" creationId="{468CCCA3-4244-4EBB-ABA6-DF3420E326CF}"/>
          </ac:spMkLst>
        </pc:spChg>
        <pc:spChg chg="mod">
          <ac:chgData name="김 정원" userId="de3cc15e02d916ec" providerId="LiveId" clId="{B424BAAE-5EF3-4D71-A430-F1102A429EE9}" dt="2021-03-19T10:00:33.388" v="8510" actId="20577"/>
          <ac:spMkLst>
            <pc:docMk/>
            <pc:sldMk cId="1213423917" sldId="270"/>
            <ac:spMk id="3" creationId="{F8229B13-0D27-45A5-8B8B-921A8F5C598E}"/>
          </ac:spMkLst>
        </pc:spChg>
        <pc:spChg chg="add del">
          <ac:chgData name="김 정원" userId="de3cc15e02d916ec" providerId="LiveId" clId="{B424BAAE-5EF3-4D71-A430-F1102A429EE9}" dt="2021-03-19T08:47:28.099" v="5053"/>
          <ac:spMkLst>
            <pc:docMk/>
            <pc:sldMk cId="1213423917" sldId="270"/>
            <ac:spMk id="4" creationId="{D05D7CEF-5E07-4085-8727-99B65DFAA171}"/>
          </ac:spMkLst>
        </pc:spChg>
        <pc:spChg chg="add del">
          <ac:chgData name="김 정원" userId="de3cc15e02d916ec" providerId="LiveId" clId="{B424BAAE-5EF3-4D71-A430-F1102A429EE9}" dt="2021-03-19T08:47:28.099" v="5053"/>
          <ac:spMkLst>
            <pc:docMk/>
            <pc:sldMk cId="1213423917" sldId="270"/>
            <ac:spMk id="5" creationId="{DC1AFCEF-DBF0-4747-92C6-6882FD92A3DA}"/>
          </ac:spMkLst>
        </pc:spChg>
        <pc:spChg chg="add del mod">
          <ac:chgData name="김 정원" userId="de3cc15e02d916ec" providerId="LiveId" clId="{B424BAAE-5EF3-4D71-A430-F1102A429EE9}" dt="2021-03-19T08:47:43.419" v="5059"/>
          <ac:spMkLst>
            <pc:docMk/>
            <pc:sldMk cId="1213423917" sldId="270"/>
            <ac:spMk id="6" creationId="{4EDE4D46-C960-47AC-BD27-8ECAD3BABBF8}"/>
          </ac:spMkLst>
        </pc:spChg>
        <pc:spChg chg="add del mod">
          <ac:chgData name="김 정원" userId="de3cc15e02d916ec" providerId="LiveId" clId="{B424BAAE-5EF3-4D71-A430-F1102A429EE9}" dt="2021-03-19T08:47:43.419" v="5059"/>
          <ac:spMkLst>
            <pc:docMk/>
            <pc:sldMk cId="1213423917" sldId="270"/>
            <ac:spMk id="7" creationId="{3259C57C-3EE8-4FB0-B532-2D4F5FD298D8}"/>
          </ac:spMkLst>
        </pc:spChg>
        <pc:picChg chg="add mod">
          <ac:chgData name="김 정원" userId="de3cc15e02d916ec" providerId="LiveId" clId="{B424BAAE-5EF3-4D71-A430-F1102A429EE9}" dt="2021-03-19T08:48:29.977" v="5067" actId="1076"/>
          <ac:picMkLst>
            <pc:docMk/>
            <pc:sldMk cId="1213423917" sldId="270"/>
            <ac:picMk id="2054" creationId="{2CC6435B-1C31-4350-ADD0-F710A7516E85}"/>
          </ac:picMkLst>
        </pc:picChg>
      </pc:sldChg>
      <pc:sldChg chg="modSp add mod ord">
        <pc:chgData name="김 정원" userId="de3cc15e02d916ec" providerId="LiveId" clId="{B424BAAE-5EF3-4D71-A430-F1102A429EE9}" dt="2021-03-19T09:48:21.171" v="8239" actId="20577"/>
        <pc:sldMkLst>
          <pc:docMk/>
          <pc:sldMk cId="2177258726" sldId="271"/>
        </pc:sldMkLst>
        <pc:spChg chg="mod">
          <ac:chgData name="김 정원" userId="de3cc15e02d916ec" providerId="LiveId" clId="{B424BAAE-5EF3-4D71-A430-F1102A429EE9}" dt="2021-03-19T08:49:20.956" v="5079" actId="20577"/>
          <ac:spMkLst>
            <pc:docMk/>
            <pc:sldMk cId="2177258726" sldId="271"/>
            <ac:spMk id="4" creationId="{BCD956E4-C3B7-409F-8C48-38A230B05772}"/>
          </ac:spMkLst>
        </pc:spChg>
        <pc:spChg chg="mod">
          <ac:chgData name="김 정원" userId="de3cc15e02d916ec" providerId="LiveId" clId="{B424BAAE-5EF3-4D71-A430-F1102A429EE9}" dt="2021-03-19T09:48:21.171" v="8239" actId="20577"/>
          <ac:spMkLst>
            <pc:docMk/>
            <pc:sldMk cId="2177258726" sldId="271"/>
            <ac:spMk id="5" creationId="{4B4564EF-BB6E-4EC2-8928-771ED1B46062}"/>
          </ac:spMkLst>
        </pc:spChg>
      </pc:sldChg>
      <pc:sldChg chg="add del">
        <pc:chgData name="김 정원" userId="de3cc15e02d916ec" providerId="LiveId" clId="{B424BAAE-5EF3-4D71-A430-F1102A429EE9}" dt="2021-03-19T08:54:00.773" v="5093" actId="47"/>
        <pc:sldMkLst>
          <pc:docMk/>
          <pc:sldMk cId="189079590" sldId="272"/>
        </pc:sldMkLst>
      </pc:sldChg>
      <pc:sldChg chg="modSp new mod">
        <pc:chgData name="김 정원" userId="de3cc15e02d916ec" providerId="LiveId" clId="{B424BAAE-5EF3-4D71-A430-F1102A429EE9}" dt="2021-03-19T09:04:47.394" v="5745" actId="113"/>
        <pc:sldMkLst>
          <pc:docMk/>
          <pc:sldMk cId="3838570128" sldId="273"/>
        </pc:sldMkLst>
        <pc:spChg chg="mod">
          <ac:chgData name="김 정원" userId="de3cc15e02d916ec" providerId="LiveId" clId="{B424BAAE-5EF3-4D71-A430-F1102A429EE9}" dt="2021-03-19T08:53:57.769" v="5092" actId="20577"/>
          <ac:spMkLst>
            <pc:docMk/>
            <pc:sldMk cId="3838570128" sldId="273"/>
            <ac:spMk id="2" creationId="{6FDC91D2-2BD3-4116-9A90-44078C157156}"/>
          </ac:spMkLst>
        </pc:spChg>
        <pc:spChg chg="mod">
          <ac:chgData name="김 정원" userId="de3cc15e02d916ec" providerId="LiveId" clId="{B424BAAE-5EF3-4D71-A430-F1102A429EE9}" dt="2021-03-19T09:04:47.394" v="5745" actId="113"/>
          <ac:spMkLst>
            <pc:docMk/>
            <pc:sldMk cId="3838570128" sldId="273"/>
            <ac:spMk id="3" creationId="{2996BEC5-A3F0-4111-B72B-3EFDA77AED48}"/>
          </ac:spMkLst>
        </pc:spChg>
      </pc:sldChg>
      <pc:sldChg chg="modSp add mod">
        <pc:chgData name="김 정원" userId="de3cc15e02d916ec" providerId="LiveId" clId="{B424BAAE-5EF3-4D71-A430-F1102A429EE9}" dt="2021-03-19T09:06:53.095" v="5771"/>
        <pc:sldMkLst>
          <pc:docMk/>
          <pc:sldMk cId="1334772808" sldId="274"/>
        </pc:sldMkLst>
        <pc:spChg chg="mod">
          <ac:chgData name="김 정원" userId="de3cc15e02d916ec" providerId="LiveId" clId="{B424BAAE-5EF3-4D71-A430-F1102A429EE9}" dt="2021-03-19T09:06:53.095" v="5771"/>
          <ac:spMkLst>
            <pc:docMk/>
            <pc:sldMk cId="1334772808" sldId="274"/>
            <ac:spMk id="4" creationId="{BCD956E4-C3B7-409F-8C48-38A230B05772}"/>
          </ac:spMkLst>
        </pc:spChg>
      </pc:sldChg>
      <pc:sldChg chg="modSp add del mod">
        <pc:chgData name="김 정원" userId="de3cc15e02d916ec" providerId="LiveId" clId="{B424BAAE-5EF3-4D71-A430-F1102A429EE9}" dt="2021-03-19T09:07:05.804" v="5794" actId="47"/>
        <pc:sldMkLst>
          <pc:docMk/>
          <pc:sldMk cId="259615934" sldId="275"/>
        </pc:sldMkLst>
        <pc:spChg chg="mod">
          <ac:chgData name="김 정원" userId="de3cc15e02d916ec" providerId="LiveId" clId="{B424BAAE-5EF3-4D71-A430-F1102A429EE9}" dt="2021-03-19T09:06:59.040" v="5792"/>
          <ac:spMkLst>
            <pc:docMk/>
            <pc:sldMk cId="259615934" sldId="275"/>
            <ac:spMk id="2" creationId="{468CCCA3-4244-4EBB-ABA6-DF3420E326CF}"/>
          </ac:spMkLst>
        </pc:spChg>
      </pc:sldChg>
      <pc:sldChg chg="modSp add mod">
        <pc:chgData name="김 정원" userId="de3cc15e02d916ec" providerId="LiveId" clId="{B424BAAE-5EF3-4D71-A430-F1102A429EE9}" dt="2021-03-19T09:08:31.422" v="5876" actId="20577"/>
        <pc:sldMkLst>
          <pc:docMk/>
          <pc:sldMk cId="2724524226" sldId="276"/>
        </pc:sldMkLst>
        <pc:spChg chg="mod">
          <ac:chgData name="김 정원" userId="de3cc15e02d916ec" providerId="LiveId" clId="{B424BAAE-5EF3-4D71-A430-F1102A429EE9}" dt="2021-03-19T09:07:04.675" v="5793"/>
          <ac:spMkLst>
            <pc:docMk/>
            <pc:sldMk cId="2724524226" sldId="276"/>
            <ac:spMk id="2" creationId="{6FDC91D2-2BD3-4116-9A90-44078C157156}"/>
          </ac:spMkLst>
        </pc:spChg>
        <pc:spChg chg="mod">
          <ac:chgData name="김 정원" userId="de3cc15e02d916ec" providerId="LiveId" clId="{B424BAAE-5EF3-4D71-A430-F1102A429EE9}" dt="2021-03-19T09:08:31.422" v="5876" actId="20577"/>
          <ac:spMkLst>
            <pc:docMk/>
            <pc:sldMk cId="2724524226" sldId="276"/>
            <ac:spMk id="3" creationId="{2996BEC5-A3F0-4111-B72B-3EFDA77AED48}"/>
          </ac:spMkLst>
        </pc:spChg>
      </pc:sldChg>
      <pc:sldChg chg="addSp modSp add mod">
        <pc:chgData name="김 정원" userId="de3cc15e02d916ec" providerId="LiveId" clId="{B424BAAE-5EF3-4D71-A430-F1102A429EE9}" dt="2021-03-19T09:41:18.126" v="7959" actId="14100"/>
        <pc:sldMkLst>
          <pc:docMk/>
          <pc:sldMk cId="428784234" sldId="277"/>
        </pc:sldMkLst>
        <pc:spChg chg="mod">
          <ac:chgData name="김 정원" userId="de3cc15e02d916ec" providerId="LiveId" clId="{B424BAAE-5EF3-4D71-A430-F1102A429EE9}" dt="2021-03-19T09:08:38.614" v="5882" actId="20577"/>
          <ac:spMkLst>
            <pc:docMk/>
            <pc:sldMk cId="428784234" sldId="277"/>
            <ac:spMk id="2" creationId="{6FDC91D2-2BD3-4116-9A90-44078C157156}"/>
          </ac:spMkLst>
        </pc:spChg>
        <pc:spChg chg="mod">
          <ac:chgData name="김 정원" userId="de3cc15e02d916ec" providerId="LiveId" clId="{B424BAAE-5EF3-4D71-A430-F1102A429EE9}" dt="2021-03-19T09:37:26.930" v="7761"/>
          <ac:spMkLst>
            <pc:docMk/>
            <pc:sldMk cId="428784234" sldId="277"/>
            <ac:spMk id="3" creationId="{2996BEC5-A3F0-4111-B72B-3EFDA77AED48}"/>
          </ac:spMkLst>
        </pc:spChg>
        <pc:spChg chg="add mod">
          <ac:chgData name="김 정원" userId="de3cc15e02d916ec" providerId="LiveId" clId="{B424BAAE-5EF3-4D71-A430-F1102A429EE9}" dt="2021-03-19T09:39:34.506" v="7824" actId="1037"/>
          <ac:spMkLst>
            <pc:docMk/>
            <pc:sldMk cId="428784234" sldId="277"/>
            <ac:spMk id="4" creationId="{E4ED73AE-F9E6-470C-A148-DB4F4DB69119}"/>
          </ac:spMkLst>
        </pc:spChg>
        <pc:spChg chg="add mod">
          <ac:chgData name="김 정원" userId="de3cc15e02d916ec" providerId="LiveId" clId="{B424BAAE-5EF3-4D71-A430-F1102A429EE9}" dt="2021-03-19T09:39:34.506" v="7824" actId="1037"/>
          <ac:spMkLst>
            <pc:docMk/>
            <pc:sldMk cId="428784234" sldId="277"/>
            <ac:spMk id="5" creationId="{60A84CB5-60C7-4531-A5DE-B52644FBDE48}"/>
          </ac:spMkLst>
        </pc:spChg>
        <pc:spChg chg="add mod">
          <ac:chgData name="김 정원" userId="de3cc15e02d916ec" providerId="LiveId" clId="{B424BAAE-5EF3-4D71-A430-F1102A429EE9}" dt="2021-03-19T09:41:18.126" v="7959" actId="14100"/>
          <ac:spMkLst>
            <pc:docMk/>
            <pc:sldMk cId="428784234" sldId="277"/>
            <ac:spMk id="6" creationId="{3C038216-5773-49DD-858E-58FDE38EB31C}"/>
          </ac:spMkLst>
        </pc:spChg>
      </pc:sldChg>
      <pc:sldChg chg="modSp add del mod">
        <pc:chgData name="김 정원" userId="de3cc15e02d916ec" providerId="LiveId" clId="{B424BAAE-5EF3-4D71-A430-F1102A429EE9}" dt="2021-03-19T09:22:00.485" v="6546" actId="47"/>
        <pc:sldMkLst>
          <pc:docMk/>
          <pc:sldMk cId="1127822801" sldId="278"/>
        </pc:sldMkLst>
        <pc:spChg chg="mod">
          <ac:chgData name="김 정원" userId="de3cc15e02d916ec" providerId="LiveId" clId="{B424BAAE-5EF3-4D71-A430-F1102A429EE9}" dt="2021-03-19T09:21:05.157" v="6436" actId="20577"/>
          <ac:spMkLst>
            <pc:docMk/>
            <pc:sldMk cId="1127822801" sldId="278"/>
            <ac:spMk id="2" creationId="{6FDC91D2-2BD3-4116-9A90-44078C157156}"/>
          </ac:spMkLst>
        </pc:spChg>
        <pc:spChg chg="mod">
          <ac:chgData name="김 정원" userId="de3cc15e02d916ec" providerId="LiveId" clId="{B424BAAE-5EF3-4D71-A430-F1102A429EE9}" dt="2021-03-19T09:21:38.377" v="6539"/>
          <ac:spMkLst>
            <pc:docMk/>
            <pc:sldMk cId="1127822801" sldId="278"/>
            <ac:spMk id="3" creationId="{2996BEC5-A3F0-4111-B72B-3EFDA77AED48}"/>
          </ac:spMkLst>
        </pc:spChg>
      </pc:sldChg>
      <pc:sldChg chg="addSp delSp modSp add mod">
        <pc:chgData name="김 정원" userId="de3cc15e02d916ec" providerId="LiveId" clId="{B424BAAE-5EF3-4D71-A430-F1102A429EE9}" dt="2021-03-19T09:59:26.325" v="8491" actId="1076"/>
        <pc:sldMkLst>
          <pc:docMk/>
          <pc:sldMk cId="3906596076" sldId="279"/>
        </pc:sldMkLst>
        <pc:spChg chg="mod">
          <ac:chgData name="김 정원" userId="de3cc15e02d916ec" providerId="LiveId" clId="{B424BAAE-5EF3-4D71-A430-F1102A429EE9}" dt="2021-03-19T09:22:07.067" v="6558" actId="20577"/>
          <ac:spMkLst>
            <pc:docMk/>
            <pc:sldMk cId="3906596076" sldId="279"/>
            <ac:spMk id="2" creationId="{6FDC91D2-2BD3-4116-9A90-44078C157156}"/>
          </ac:spMkLst>
        </pc:spChg>
        <pc:spChg chg="mod">
          <ac:chgData name="김 정원" userId="de3cc15e02d916ec" providerId="LiveId" clId="{B424BAAE-5EF3-4D71-A430-F1102A429EE9}" dt="2021-03-19T09:51:05.249" v="8390"/>
          <ac:spMkLst>
            <pc:docMk/>
            <pc:sldMk cId="3906596076" sldId="279"/>
            <ac:spMk id="3" creationId="{2996BEC5-A3F0-4111-B72B-3EFDA77AED48}"/>
          </ac:spMkLst>
        </pc:spChg>
        <pc:spChg chg="add del">
          <ac:chgData name="김 정원" userId="de3cc15e02d916ec" providerId="LiveId" clId="{B424BAAE-5EF3-4D71-A430-F1102A429EE9}" dt="2021-03-19T09:50:23.757" v="8298"/>
          <ac:spMkLst>
            <pc:docMk/>
            <pc:sldMk cId="3906596076" sldId="279"/>
            <ac:spMk id="4" creationId="{A393B924-E3A2-4D14-B021-42C9FA179BF1}"/>
          </ac:spMkLst>
        </pc:spChg>
        <pc:spChg chg="add mod">
          <ac:chgData name="김 정원" userId="de3cc15e02d916ec" providerId="LiveId" clId="{B424BAAE-5EF3-4D71-A430-F1102A429EE9}" dt="2021-03-19T09:59:26.325" v="8491" actId="1076"/>
          <ac:spMkLst>
            <pc:docMk/>
            <pc:sldMk cId="3906596076" sldId="279"/>
            <ac:spMk id="5" creationId="{EB2D63C3-CB79-41D5-A043-266EE048A288}"/>
          </ac:spMkLst>
        </pc:spChg>
        <pc:spChg chg="add del mod">
          <ac:chgData name="김 정원" userId="de3cc15e02d916ec" providerId="LiveId" clId="{B424BAAE-5EF3-4D71-A430-F1102A429EE9}" dt="2021-03-19T09:51:58.142" v="8394"/>
          <ac:spMkLst>
            <pc:docMk/>
            <pc:sldMk cId="3906596076" sldId="279"/>
            <ac:spMk id="6" creationId="{7273944E-784F-4994-9BC3-4C9914E02584}"/>
          </ac:spMkLst>
        </pc:spChg>
      </pc:sldChg>
      <pc:sldChg chg="addSp modSp add mod">
        <pc:chgData name="김 정원" userId="de3cc15e02d916ec" providerId="LiveId" clId="{B424BAAE-5EF3-4D71-A430-F1102A429EE9}" dt="2021-03-19T09:59:33.336" v="8492" actId="1076"/>
        <pc:sldMkLst>
          <pc:docMk/>
          <pc:sldMk cId="2726764321" sldId="280"/>
        </pc:sldMkLst>
        <pc:spChg chg="mod">
          <ac:chgData name="김 정원" userId="de3cc15e02d916ec" providerId="LiveId" clId="{B424BAAE-5EF3-4D71-A430-F1102A429EE9}" dt="2021-03-19T09:24:24.407" v="6852" actId="20577"/>
          <ac:spMkLst>
            <pc:docMk/>
            <pc:sldMk cId="2726764321" sldId="280"/>
            <ac:spMk id="2" creationId="{6FDC91D2-2BD3-4116-9A90-44078C157156}"/>
          </ac:spMkLst>
        </pc:spChg>
        <pc:spChg chg="mod">
          <ac:chgData name="김 정원" userId="de3cc15e02d916ec" providerId="LiveId" clId="{B424BAAE-5EF3-4D71-A430-F1102A429EE9}" dt="2021-03-19T09:53:17.349" v="8400"/>
          <ac:spMkLst>
            <pc:docMk/>
            <pc:sldMk cId="2726764321" sldId="280"/>
            <ac:spMk id="3" creationId="{2996BEC5-A3F0-4111-B72B-3EFDA77AED48}"/>
          </ac:spMkLst>
        </pc:spChg>
        <pc:spChg chg="add mod">
          <ac:chgData name="김 정원" userId="de3cc15e02d916ec" providerId="LiveId" clId="{B424BAAE-5EF3-4D71-A430-F1102A429EE9}" dt="2021-03-19T09:59:33.336" v="8492" actId="1076"/>
          <ac:spMkLst>
            <pc:docMk/>
            <pc:sldMk cId="2726764321" sldId="280"/>
            <ac:spMk id="4" creationId="{24632692-6BBD-4FE4-B42C-0BF4FD8DA675}"/>
          </ac:spMkLst>
        </pc:spChg>
      </pc:sldChg>
      <pc:sldChg chg="addSp modSp add mod">
        <pc:chgData name="김 정원" userId="de3cc15e02d916ec" providerId="LiveId" clId="{B424BAAE-5EF3-4D71-A430-F1102A429EE9}" dt="2021-03-19T09:59:59.961" v="8497" actId="1076"/>
        <pc:sldMkLst>
          <pc:docMk/>
          <pc:sldMk cId="3973746831" sldId="281"/>
        </pc:sldMkLst>
        <pc:spChg chg="mod">
          <ac:chgData name="김 정원" userId="de3cc15e02d916ec" providerId="LiveId" clId="{B424BAAE-5EF3-4D71-A430-F1102A429EE9}" dt="2021-03-19T09:25:39.031" v="7053" actId="20577"/>
          <ac:spMkLst>
            <pc:docMk/>
            <pc:sldMk cId="3973746831" sldId="281"/>
            <ac:spMk id="2" creationId="{6FDC91D2-2BD3-4116-9A90-44078C157156}"/>
          </ac:spMkLst>
        </pc:spChg>
        <pc:spChg chg="mod">
          <ac:chgData name="김 정원" userId="de3cc15e02d916ec" providerId="LiveId" clId="{B424BAAE-5EF3-4D71-A430-F1102A429EE9}" dt="2021-03-19T09:29:01.371" v="7342" actId="20577"/>
          <ac:spMkLst>
            <pc:docMk/>
            <pc:sldMk cId="3973746831" sldId="281"/>
            <ac:spMk id="3" creationId="{2996BEC5-A3F0-4111-B72B-3EFDA77AED48}"/>
          </ac:spMkLst>
        </pc:spChg>
        <pc:spChg chg="add mod">
          <ac:chgData name="김 정원" userId="de3cc15e02d916ec" providerId="LiveId" clId="{B424BAAE-5EF3-4D71-A430-F1102A429EE9}" dt="2021-03-19T09:59:59.961" v="8497" actId="1076"/>
          <ac:spMkLst>
            <pc:docMk/>
            <pc:sldMk cId="3973746831" sldId="281"/>
            <ac:spMk id="4" creationId="{80A96808-5DA4-4A5F-9496-D89138CA4261}"/>
          </ac:spMkLst>
        </pc:spChg>
      </pc:sldChg>
      <pc:sldChg chg="modSp add mod">
        <pc:chgData name="김 정원" userId="de3cc15e02d916ec" providerId="LiveId" clId="{B424BAAE-5EF3-4D71-A430-F1102A429EE9}" dt="2021-03-19T09:34:26.988" v="7645"/>
        <pc:sldMkLst>
          <pc:docMk/>
          <pc:sldMk cId="2471542680" sldId="282"/>
        </pc:sldMkLst>
        <pc:spChg chg="mod">
          <ac:chgData name="김 정원" userId="de3cc15e02d916ec" providerId="LiveId" clId="{B424BAAE-5EF3-4D71-A430-F1102A429EE9}" dt="2021-03-19T09:29:17.891" v="7367" actId="20577"/>
          <ac:spMkLst>
            <pc:docMk/>
            <pc:sldMk cId="2471542680" sldId="282"/>
            <ac:spMk id="2" creationId="{6FDC91D2-2BD3-4116-9A90-44078C157156}"/>
          </ac:spMkLst>
        </pc:spChg>
        <pc:spChg chg="mod">
          <ac:chgData name="김 정원" userId="de3cc15e02d916ec" providerId="LiveId" clId="{B424BAAE-5EF3-4D71-A430-F1102A429EE9}" dt="2021-03-19T09:34:26.988" v="7645"/>
          <ac:spMkLst>
            <pc:docMk/>
            <pc:sldMk cId="2471542680" sldId="282"/>
            <ac:spMk id="3" creationId="{2996BEC5-A3F0-4111-B72B-3EFDA77AED48}"/>
          </ac:spMkLst>
        </pc:spChg>
      </pc:sldChg>
      <pc:sldChg chg="addSp modSp new mod">
        <pc:chgData name="김 정원" userId="de3cc15e02d916ec" providerId="LiveId" clId="{B424BAAE-5EF3-4D71-A430-F1102A429EE9}" dt="2021-03-19T09:45:43.773" v="8196" actId="20577"/>
        <pc:sldMkLst>
          <pc:docMk/>
          <pc:sldMk cId="2057954421" sldId="283"/>
        </pc:sldMkLst>
        <pc:spChg chg="mod">
          <ac:chgData name="김 정원" userId="de3cc15e02d916ec" providerId="LiveId" clId="{B424BAAE-5EF3-4D71-A430-F1102A429EE9}" dt="2021-03-19T09:41:46.866" v="7968" actId="20577"/>
          <ac:spMkLst>
            <pc:docMk/>
            <pc:sldMk cId="2057954421" sldId="283"/>
            <ac:spMk id="2" creationId="{F9D9A03F-ED81-420E-801E-7BF682515238}"/>
          </ac:spMkLst>
        </pc:spChg>
        <pc:spChg chg="mod">
          <ac:chgData name="김 정원" userId="de3cc15e02d916ec" providerId="LiveId" clId="{B424BAAE-5EF3-4D71-A430-F1102A429EE9}" dt="2021-03-19T09:44:12.827" v="8104"/>
          <ac:spMkLst>
            <pc:docMk/>
            <pc:sldMk cId="2057954421" sldId="283"/>
            <ac:spMk id="3" creationId="{3C6C81F9-70B4-4862-BD2E-3BA68A21B81B}"/>
          </ac:spMkLst>
        </pc:spChg>
        <pc:spChg chg="add mod">
          <ac:chgData name="김 정원" userId="de3cc15e02d916ec" providerId="LiveId" clId="{B424BAAE-5EF3-4D71-A430-F1102A429EE9}" dt="2021-03-19T09:45:00.055" v="8111" actId="1076"/>
          <ac:spMkLst>
            <pc:docMk/>
            <pc:sldMk cId="2057954421" sldId="283"/>
            <ac:spMk id="4" creationId="{39E67DDC-863E-499D-BC8B-68C7C7E7353B}"/>
          </ac:spMkLst>
        </pc:spChg>
        <pc:spChg chg="add mod">
          <ac:chgData name="김 정원" userId="de3cc15e02d916ec" providerId="LiveId" clId="{B424BAAE-5EF3-4D71-A430-F1102A429EE9}" dt="2021-03-19T09:44:57.800" v="8110" actId="1076"/>
          <ac:spMkLst>
            <pc:docMk/>
            <pc:sldMk cId="2057954421" sldId="283"/>
            <ac:spMk id="5" creationId="{3F635CA6-A6A9-4559-A335-5E81CEDAB05C}"/>
          </ac:spMkLst>
        </pc:spChg>
        <pc:spChg chg="add mod">
          <ac:chgData name="김 정원" userId="de3cc15e02d916ec" providerId="LiveId" clId="{B424BAAE-5EF3-4D71-A430-F1102A429EE9}" dt="2021-03-19T09:45:43.773" v="8196" actId="20577"/>
          <ac:spMkLst>
            <pc:docMk/>
            <pc:sldMk cId="2057954421" sldId="283"/>
            <ac:spMk id="6" creationId="{80850DE2-066D-4324-B3AC-E59250AA1B52}"/>
          </ac:spMkLst>
        </pc:spChg>
      </pc:sldChg>
      <pc:sldChg chg="addSp delSp modSp add mod">
        <pc:chgData name="김 정원" userId="de3cc15e02d916ec" providerId="LiveId" clId="{B424BAAE-5EF3-4D71-A430-F1102A429EE9}" dt="2021-03-19T10:07:15.272" v="8737" actId="1076"/>
        <pc:sldMkLst>
          <pc:docMk/>
          <pc:sldMk cId="933939481" sldId="284"/>
        </pc:sldMkLst>
        <pc:spChg chg="mod">
          <ac:chgData name="김 정원" userId="de3cc15e02d916ec" providerId="LiveId" clId="{B424BAAE-5EF3-4D71-A430-F1102A429EE9}" dt="2021-03-19T10:07:04.552" v="8735" actId="20577"/>
          <ac:spMkLst>
            <pc:docMk/>
            <pc:sldMk cId="933939481" sldId="284"/>
            <ac:spMk id="3" creationId="{2996BEC5-A3F0-4111-B72B-3EFDA77AED48}"/>
          </ac:spMkLst>
        </pc:spChg>
        <pc:spChg chg="add mod">
          <ac:chgData name="김 정원" userId="de3cc15e02d916ec" providerId="LiveId" clId="{B424BAAE-5EF3-4D71-A430-F1102A429EE9}" dt="2021-03-19T10:07:15.272" v="8737" actId="1076"/>
          <ac:spMkLst>
            <pc:docMk/>
            <pc:sldMk cId="933939481" sldId="284"/>
            <ac:spMk id="8" creationId="{11CB8E10-C0C4-49BB-AFE1-F73DCEA8EF36}"/>
          </ac:spMkLst>
        </pc:spChg>
        <pc:picChg chg="add del mod">
          <ac:chgData name="김 정원" userId="de3cc15e02d916ec" providerId="LiveId" clId="{B424BAAE-5EF3-4D71-A430-F1102A429EE9}" dt="2021-03-19T10:05:13.075" v="8657" actId="478"/>
          <ac:picMkLst>
            <pc:docMk/>
            <pc:sldMk cId="933939481" sldId="284"/>
            <ac:picMk id="5" creationId="{6B59EC60-E84A-4B1B-AB88-7F8B7C70E077}"/>
          </ac:picMkLst>
        </pc:picChg>
        <pc:picChg chg="add mod modCrop">
          <ac:chgData name="김 정원" userId="de3cc15e02d916ec" providerId="LiveId" clId="{B424BAAE-5EF3-4D71-A430-F1102A429EE9}" dt="2021-03-19T10:07:09.941" v="8736" actId="1076"/>
          <ac:picMkLst>
            <pc:docMk/>
            <pc:sldMk cId="933939481" sldId="284"/>
            <ac:picMk id="7" creationId="{F64784CA-2ADA-4210-B0B5-1A6B0F5C72A5}"/>
          </ac:picMkLst>
        </pc:picChg>
      </pc:sldChg>
      <pc:sldChg chg="addSp delSp modSp new mod modClrScheme chgLayout">
        <pc:chgData name="김 정원" userId="de3cc15e02d916ec" providerId="LiveId" clId="{B424BAAE-5EF3-4D71-A430-F1102A429EE9}" dt="2021-03-19T10:08:18.232" v="8757"/>
        <pc:sldMkLst>
          <pc:docMk/>
          <pc:sldMk cId="2699389453" sldId="285"/>
        </pc:sldMkLst>
        <pc:spChg chg="del mod ord">
          <ac:chgData name="김 정원" userId="de3cc15e02d916ec" providerId="LiveId" clId="{B424BAAE-5EF3-4D71-A430-F1102A429EE9}" dt="2021-03-19T10:08:13.512" v="8742" actId="700"/>
          <ac:spMkLst>
            <pc:docMk/>
            <pc:sldMk cId="2699389453" sldId="285"/>
            <ac:spMk id="2" creationId="{D1E0F347-71F7-4E1D-9B98-065D2D820E40}"/>
          </ac:spMkLst>
        </pc:spChg>
        <pc:spChg chg="del">
          <ac:chgData name="김 정원" userId="de3cc15e02d916ec" providerId="LiveId" clId="{B424BAAE-5EF3-4D71-A430-F1102A429EE9}" dt="2021-03-19T10:08:13.512" v="8742" actId="700"/>
          <ac:spMkLst>
            <pc:docMk/>
            <pc:sldMk cId="2699389453" sldId="285"/>
            <ac:spMk id="3" creationId="{189467D2-6129-4550-998B-7895C777D9B1}"/>
          </ac:spMkLst>
        </pc:spChg>
        <pc:spChg chg="add mod ord">
          <ac:chgData name="김 정원" userId="de3cc15e02d916ec" providerId="LiveId" clId="{B424BAAE-5EF3-4D71-A430-F1102A429EE9}" dt="2021-03-19T10:08:18.232" v="8757"/>
          <ac:spMkLst>
            <pc:docMk/>
            <pc:sldMk cId="2699389453" sldId="285"/>
            <ac:spMk id="4" creationId="{084C6CBD-12C3-4258-80BB-28563D69A01A}"/>
          </ac:spMkLst>
        </pc:spChg>
      </pc:sldChg>
      <pc:sldChg chg="modSp add mod">
        <pc:chgData name="김 정원" userId="de3cc15e02d916ec" providerId="LiveId" clId="{B424BAAE-5EF3-4D71-A430-F1102A429EE9}" dt="2021-03-19T10:11:55.789" v="9052" actId="6549"/>
        <pc:sldMkLst>
          <pc:docMk/>
          <pc:sldMk cId="3164648007" sldId="286"/>
        </pc:sldMkLst>
        <pc:spChg chg="mod">
          <ac:chgData name="김 정원" userId="de3cc15e02d916ec" providerId="LiveId" clId="{B424BAAE-5EF3-4D71-A430-F1102A429EE9}" dt="2021-03-19T10:08:37.614" v="8834"/>
          <ac:spMkLst>
            <pc:docMk/>
            <pc:sldMk cId="3164648007" sldId="286"/>
            <ac:spMk id="2" creationId="{D1E0F347-71F7-4E1D-9B98-065D2D820E40}"/>
          </ac:spMkLst>
        </pc:spChg>
        <pc:spChg chg="mod">
          <ac:chgData name="김 정원" userId="de3cc15e02d916ec" providerId="LiveId" clId="{B424BAAE-5EF3-4D71-A430-F1102A429EE9}" dt="2021-03-19T10:11:55.789" v="9052" actId="6549"/>
          <ac:spMkLst>
            <pc:docMk/>
            <pc:sldMk cId="3164648007" sldId="286"/>
            <ac:spMk id="3" creationId="{189467D2-6129-4550-998B-7895C777D9B1}"/>
          </ac:spMkLst>
        </pc:spChg>
      </pc:sldChg>
    </pc:docChg>
  </pc:docChgLst>
  <pc:docChgLst>
    <pc:chgData name="김 정원" userId="de3cc15e02d916ec" providerId="LiveId" clId="{90D2D6C1-996F-46C3-A87B-44355737AAC1}"/>
    <pc:docChg chg="modSld">
      <pc:chgData name="김 정원" userId="de3cc15e02d916ec" providerId="LiveId" clId="{90D2D6C1-996F-46C3-A87B-44355737AAC1}" dt="2021-04-05T00:27:30.971" v="0" actId="20577"/>
      <pc:docMkLst>
        <pc:docMk/>
      </pc:docMkLst>
      <pc:sldChg chg="modSp mod">
        <pc:chgData name="김 정원" userId="de3cc15e02d916ec" providerId="LiveId" clId="{90D2D6C1-996F-46C3-A87B-44355737AAC1}" dt="2021-04-05T00:27:30.971" v="0" actId="20577"/>
        <pc:sldMkLst>
          <pc:docMk/>
          <pc:sldMk cId="2471542680" sldId="282"/>
        </pc:sldMkLst>
        <pc:spChg chg="mod">
          <ac:chgData name="김 정원" userId="de3cc15e02d916ec" providerId="LiveId" clId="{90D2D6C1-996F-46C3-A87B-44355737AAC1}" dt="2021-04-05T00:27:30.971" v="0" actId="20577"/>
          <ac:spMkLst>
            <pc:docMk/>
            <pc:sldMk cId="2471542680" sldId="282"/>
            <ac:spMk id="3" creationId="{2996BEC5-A3F0-4111-B72B-3EFDA77AED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8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0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0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7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3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5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90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1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4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3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4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6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concepts/" TargetMode="External"/><Relationship Id="rId2" Type="http://schemas.openxmlformats.org/officeDocument/2006/relationships/hyperlink" Target="https://wormwlrm.github.io/2020/08/12/History-of-JavaScript-Modules-and-Bundle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hgenie14/%EC%9B%B9%ED%8C%A9-webpack-%EC%9D%84-%EC%95%84%EC%A3%BC-%EA%B1%B0%EC%8B%9C%EC%A0%81%EC%9C%BC%EB%A1%9C-%EC%9D%B4%ED%95%B4%ED%95%B4%EB%B3%B4%EC%9E%90-d80cc2632af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94B16-0C91-4455-97E3-2E4AD062F0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468" r="-1" b="12840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A3BD2DD-C0DC-4445-AF6C-E8DD10645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/>
              <a:t>Webpack</a:t>
            </a:r>
            <a:r>
              <a:rPr lang="ko-KR" altLang="en-US" sz="9600"/>
              <a:t>이란</a:t>
            </a:r>
            <a:r>
              <a:rPr lang="en-US" altLang="ko-KR" sz="9600"/>
              <a:t>?</a:t>
            </a:r>
            <a:endParaRPr lang="ko-KR" altLang="en-US" sz="96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CCA32-3D74-4A38-ADAB-AE6A6DA60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김정원</a:t>
            </a: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74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DBD0C-6FC9-4CBE-9CD7-9FCA6D86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86ED7-D1A2-4414-9501-E48B8CA51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22418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ES6(ECMAScript 6) Module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JavaScript </a:t>
            </a:r>
            <a:r>
              <a:rPr lang="ko-KR" altLang="en-US" dirty="0">
                <a:sym typeface="Wingdings" panose="05000000000000000000" pitchFamily="2" charset="2"/>
              </a:rPr>
              <a:t>언어의 표준 모듈 시스템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동기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비동기 로드 모두 지원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실제 객체 및 함수 바인딩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순환 참조 관리 수월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정적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코드 실행 없이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분석 가능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트리쉐이킹</a:t>
            </a:r>
            <a:r>
              <a:rPr lang="ko-KR" altLang="en-US" dirty="0">
                <a:sym typeface="Wingdings" panose="05000000000000000000" pitchFamily="2" charset="2"/>
              </a:rPr>
              <a:t> 수월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문제점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구형 브라우저들은 지원하지 않음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E9B7E6-19B9-4A0D-B737-F2EC6C1841FF}"/>
              </a:ext>
            </a:extLst>
          </p:cNvPr>
          <p:cNvGrpSpPr/>
          <p:nvPr/>
        </p:nvGrpSpPr>
        <p:grpSpPr>
          <a:xfrm>
            <a:off x="2247551" y="4756095"/>
            <a:ext cx="7696898" cy="923330"/>
            <a:chOff x="2247551" y="5292991"/>
            <a:chExt cx="7696898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5EF595-43B1-41F2-853D-00E54C78C4B3}"/>
                </a:ext>
              </a:extLst>
            </p:cNvPr>
            <p:cNvSpPr txBox="1"/>
            <p:nvPr/>
          </p:nvSpPr>
          <p:spPr>
            <a:xfrm>
              <a:off x="2247551" y="5292991"/>
              <a:ext cx="3424106" cy="9233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solidFill>
                    <a:srgbClr val="8F93A2"/>
                  </a:solidFill>
                  <a:effectLst/>
                  <a:latin typeface=" D2Coding Ligature"/>
                </a:rPr>
                <a:t>...</a:t>
              </a:r>
              <a:endParaRPr lang="en-US" altLang="ko-KR" b="0" dirty="0">
                <a:solidFill>
                  <a:srgbClr val="89DDFF"/>
                </a:solidFill>
                <a:effectLst/>
                <a:latin typeface=" D2Coding Ligature"/>
              </a:endParaRPr>
            </a:p>
            <a:p>
              <a:endParaRPr lang="en-US" altLang="ko-KR" b="0" dirty="0">
                <a:solidFill>
                  <a:srgbClr val="8F93A2"/>
                </a:solidFill>
                <a:effectLst/>
                <a:latin typeface=" D2Coding Ligature"/>
              </a:endParaRPr>
            </a:p>
            <a:p>
              <a:r>
                <a:rPr lang="en-US" altLang="ko-KR" b="0" i="1" dirty="0">
                  <a:solidFill>
                    <a:srgbClr val="89DDFF"/>
                  </a:solidFill>
                  <a:effectLst/>
                  <a:latin typeface=" D2Coding Ligature"/>
                </a:rPr>
                <a:t>export</a:t>
              </a:r>
              <a:r>
                <a:rPr lang="en-US" altLang="ko-KR" b="0" dirty="0">
                  <a:solidFill>
                    <a:srgbClr val="8F93A2"/>
                  </a:solidFill>
                  <a:effectLst/>
                  <a:latin typeface=" D2Coding Ligature"/>
                </a:rPr>
                <a:t> </a:t>
              </a:r>
              <a:r>
                <a:rPr lang="en-US" altLang="ko-KR" b="0" i="1" dirty="0">
                  <a:solidFill>
                    <a:srgbClr val="89DDFF"/>
                  </a:solidFill>
                  <a:effectLst/>
                  <a:latin typeface=" D2Coding Ligature"/>
                </a:rPr>
                <a:t>default</a:t>
              </a:r>
              <a:r>
                <a:rPr lang="en-US" altLang="ko-KR" b="0" dirty="0">
                  <a:solidFill>
                    <a:srgbClr val="8F93A2"/>
                  </a:solidFill>
                  <a:effectLst/>
                  <a:latin typeface=" D2Coding Ligature"/>
                </a:rPr>
                <a:t> foo</a:t>
              </a:r>
              <a:r>
                <a:rPr lang="en-US" altLang="ko-KR" b="0" dirty="0">
                  <a:solidFill>
                    <a:srgbClr val="89DDFF"/>
                  </a:solidFill>
                  <a:effectLst/>
                  <a:latin typeface=" D2Coding Ligature"/>
                </a:rPr>
                <a:t>;</a:t>
              </a:r>
              <a:endParaRPr lang="en-US" altLang="ko-KR" b="0" dirty="0">
                <a:solidFill>
                  <a:srgbClr val="8F93A2"/>
                </a:solidFill>
                <a:effectLst/>
                <a:latin typeface=" D2Coding Ligature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BC7E2D-C989-4DEB-B3A4-FBABCC4CA4E7}"/>
                </a:ext>
              </a:extLst>
            </p:cNvPr>
            <p:cNvSpPr txBox="1"/>
            <p:nvPr/>
          </p:nvSpPr>
          <p:spPr>
            <a:xfrm>
              <a:off x="6520344" y="5292991"/>
              <a:ext cx="3424105" cy="9233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i="1" dirty="0">
                  <a:solidFill>
                    <a:srgbClr val="89DDFF"/>
                  </a:solidFill>
                  <a:effectLst/>
                  <a:latin typeface=" D2Coding Ligature"/>
                </a:rPr>
                <a:t>import</a:t>
              </a:r>
              <a:r>
                <a:rPr lang="en-US" altLang="ko-KR" b="0" dirty="0">
                  <a:solidFill>
                    <a:srgbClr val="8F93A2"/>
                  </a:solidFill>
                  <a:effectLst/>
                  <a:latin typeface=" D2Coding Ligature"/>
                </a:rPr>
                <a:t> foo </a:t>
              </a:r>
              <a:r>
                <a:rPr lang="en-US" altLang="ko-KR" b="0" i="1" dirty="0">
                  <a:solidFill>
                    <a:srgbClr val="89DDFF"/>
                  </a:solidFill>
                  <a:effectLst/>
                  <a:latin typeface=" D2Coding Ligature"/>
                </a:rPr>
                <a:t>from</a:t>
              </a:r>
              <a:r>
                <a:rPr lang="en-US" altLang="ko-KR" b="0" dirty="0">
                  <a:solidFill>
                    <a:srgbClr val="8F93A2"/>
                  </a:solidFill>
                  <a:effectLst/>
                  <a:latin typeface=" D2Coding Ligature"/>
                </a:rPr>
                <a:t> </a:t>
              </a:r>
              <a:r>
                <a:rPr lang="en-US" altLang="ko-KR" b="0" dirty="0">
                  <a:solidFill>
                    <a:srgbClr val="89DDFF"/>
                  </a:solidFill>
                  <a:effectLst/>
                  <a:latin typeface=" D2Coding Ligature"/>
                </a:rPr>
                <a:t>'</a:t>
              </a:r>
              <a:r>
                <a:rPr lang="en-US" altLang="ko-KR" b="0" dirty="0">
                  <a:solidFill>
                    <a:srgbClr val="C3E88D"/>
                  </a:solidFill>
                  <a:effectLst/>
                  <a:latin typeface=" D2Coding Ligature"/>
                </a:rPr>
                <a:t>...</a:t>
              </a:r>
              <a:r>
                <a:rPr lang="en-US" altLang="ko-KR" b="0" dirty="0">
                  <a:solidFill>
                    <a:srgbClr val="89DDFF"/>
                  </a:solidFill>
                  <a:effectLst/>
                  <a:latin typeface=" D2Coding Ligature"/>
                </a:rPr>
                <a:t>';</a:t>
              </a:r>
              <a:endParaRPr lang="en-US" altLang="ko-KR" b="0" dirty="0">
                <a:solidFill>
                  <a:srgbClr val="8F93A2"/>
                </a:solidFill>
                <a:effectLst/>
                <a:latin typeface=" D2Coding Ligature"/>
              </a:endParaRPr>
            </a:p>
            <a:p>
              <a:endParaRPr lang="en-US" altLang="ko-KR" dirty="0">
                <a:solidFill>
                  <a:srgbClr val="89DDFF"/>
                </a:solidFill>
                <a:latin typeface=" D2Coding Ligature"/>
              </a:endParaRPr>
            </a:p>
            <a:p>
              <a:r>
                <a:rPr lang="en-US" altLang="ko-KR" b="0" dirty="0">
                  <a:solidFill>
                    <a:srgbClr val="8F93A2"/>
                  </a:solidFill>
                  <a:effectLst/>
                  <a:latin typeface=" D2Coding Ligature"/>
                </a:rPr>
                <a:t>...</a:t>
              </a:r>
              <a:endParaRPr lang="en-US" altLang="ko-KR" b="0" dirty="0">
                <a:solidFill>
                  <a:srgbClr val="89DDFF"/>
                </a:solidFill>
                <a:effectLst/>
                <a:latin typeface=" D2Coding Ligature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54B08548-8A58-4870-938E-D3EBCCC1C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9793" y="5490403"/>
              <a:ext cx="1503727" cy="5285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884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CCCA3-4244-4EBB-ABA6-DF3420E3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번들러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29B13-0D27-45A5-8B8B-921A8F5C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61916"/>
          </a:xfrm>
        </p:spPr>
        <p:txBody>
          <a:bodyPr>
            <a:normAutofit/>
          </a:bodyPr>
          <a:lstStyle/>
          <a:p>
            <a:r>
              <a:rPr lang="ko-KR" altLang="en-US" dirty="0"/>
              <a:t>타입과 호환성이 제각기 다른 모듈들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단일 번들 파일로 묶어주자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단일 파일 생성 과정에서 수행해야 할 작업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브라우저 호환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코드 종속성 관리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에셋</a:t>
            </a:r>
            <a:r>
              <a:rPr lang="ko-KR" altLang="en-US" dirty="0">
                <a:sym typeface="Wingdings" panose="05000000000000000000" pitchFamily="2" charset="2"/>
              </a:rPr>
              <a:t> 등 파일 종속성 관리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/>
              <a:t>트리쉐이킹</a:t>
            </a:r>
            <a:r>
              <a:rPr lang="ko-KR" altLang="en-US" dirty="0"/>
              <a:t> 및 최적화</a:t>
            </a:r>
            <a:endParaRPr lang="en-US" altLang="ko-KR" dirty="0"/>
          </a:p>
          <a:p>
            <a:r>
              <a:rPr lang="ko-KR" altLang="en-US" dirty="0"/>
              <a:t>런타임 로딩 필요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Webpack, Parcel, Rollup </a:t>
            </a:r>
            <a:r>
              <a:rPr lang="ko-KR" altLang="en-US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2749276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D956E4-C3B7-409F-8C48-38A230B0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Webpack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4564EF-BB6E-4EC2-8928-771ED1B46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25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CCCA3-4244-4EBB-ABA6-DF3420E3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Webpack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29B13-0D27-45A5-8B8B-921A8F5C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5410200" cy="4563491"/>
          </a:xfrm>
        </p:spPr>
        <p:txBody>
          <a:bodyPr>
            <a:normAutofit/>
          </a:bodyPr>
          <a:lstStyle/>
          <a:p>
            <a:r>
              <a:rPr lang="ko-KR" altLang="en-US" dirty="0"/>
              <a:t>자바스크립트 어플리케이션을 정적 파일로 묶어주는 정적 모듈 번들러</a:t>
            </a:r>
            <a:endParaRPr lang="en-US" altLang="ko-KR" dirty="0"/>
          </a:p>
          <a:p>
            <a:r>
              <a:rPr lang="en-US" altLang="ko-KR" dirty="0"/>
              <a:t>ESM, </a:t>
            </a:r>
            <a:r>
              <a:rPr lang="en-US" altLang="ko-KR" dirty="0" err="1"/>
              <a:t>CommonJS</a:t>
            </a:r>
            <a:r>
              <a:rPr lang="en-US" altLang="ko-KR" dirty="0"/>
              <a:t>, AMD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브라우저 호환 코드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다양한 </a:t>
            </a:r>
            <a:r>
              <a:rPr lang="ko-KR" altLang="en-US" dirty="0" err="1">
                <a:sym typeface="Wingdings" panose="05000000000000000000" pitchFamily="2" charset="2"/>
              </a:rPr>
              <a:t>에셋</a:t>
            </a:r>
            <a:r>
              <a:rPr lang="ko-KR" altLang="en-US" dirty="0">
                <a:sym typeface="Wingdings" panose="05000000000000000000" pitchFamily="2" charset="2"/>
              </a:rPr>
              <a:t> 지원을 위한 확장 가능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의존성 그래프 자동 빌드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최적화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성능과 로딩 시간 개선</a:t>
            </a:r>
            <a:endParaRPr lang="ko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CC6435B-1C31-4350-ADD0-F710A751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2903283"/>
            <a:ext cx="5066019" cy="240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42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91D2-2BD3-4116-9A90-44078C15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Webpack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6BEC5-A3F0-4111-B72B-3EFDA77A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LiveReload</a:t>
            </a:r>
            <a:r>
              <a:rPr lang="en-US" altLang="ko-KR" dirty="0"/>
              <a:t> Replacement</a:t>
            </a:r>
          </a:p>
          <a:p>
            <a:pPr lvl="1"/>
            <a:r>
              <a:rPr lang="ko-KR" altLang="en-US" dirty="0"/>
              <a:t>변경사항이 생기면 다시 </a:t>
            </a:r>
            <a:r>
              <a:rPr lang="ko-KR" altLang="en-US" dirty="0" err="1"/>
              <a:t>로드하여</a:t>
            </a:r>
            <a:r>
              <a:rPr lang="ko-KR" altLang="en-US" dirty="0"/>
              <a:t> 바로 반영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Hot Module Replacement</a:t>
            </a:r>
          </a:p>
          <a:p>
            <a:pPr lvl="1"/>
            <a:r>
              <a:rPr lang="ko-KR" altLang="en-US" b="1" dirty="0"/>
              <a:t>개발 시</a:t>
            </a:r>
            <a:r>
              <a:rPr lang="ko-KR" altLang="en-US" dirty="0"/>
              <a:t> 실행 중인 어플리케이션 전체를 다시 </a:t>
            </a:r>
            <a:r>
              <a:rPr lang="ko-KR" altLang="en-US" dirty="0" err="1"/>
              <a:t>로드할</a:t>
            </a:r>
            <a:r>
              <a:rPr lang="ko-KR" altLang="en-US" dirty="0"/>
              <a:t> 필요 없이 모듈을 교체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제거할 수 있는 기술</a:t>
            </a:r>
            <a:endParaRPr lang="en-US" altLang="ko-KR" dirty="0"/>
          </a:p>
          <a:p>
            <a:pPr lvl="1"/>
            <a:r>
              <a:rPr lang="ko-KR" altLang="en-US" dirty="0"/>
              <a:t>어플리케이션 상태 유지</a:t>
            </a:r>
            <a:endParaRPr lang="en-US" altLang="ko-KR" dirty="0"/>
          </a:p>
          <a:p>
            <a:pPr lvl="1"/>
            <a:r>
              <a:rPr lang="ko-KR" altLang="en-US" dirty="0"/>
              <a:t>업데이트 시간 절약</a:t>
            </a:r>
          </a:p>
        </p:txBody>
      </p:sp>
    </p:spTree>
    <p:extLst>
      <p:ext uri="{BB962C8B-B14F-4D97-AF65-F5344CB8AC3E}">
        <p14:creationId xmlns:p14="http://schemas.microsoft.com/office/powerpoint/2010/main" val="383857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91D2-2BD3-4116-9A90-44078C15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Webpack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6BEC5-A3F0-4111-B72B-3EFDA77A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번들러보다</a:t>
            </a:r>
            <a:r>
              <a:rPr lang="ko-KR" altLang="en-US" dirty="0"/>
              <a:t> 생태계가 넓고 상대적으로 안정적임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4784CA-2ADA-4210-B0B5-1A6B0F5C7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8"/>
          <a:stretch/>
        </p:blipFill>
        <p:spPr>
          <a:xfrm>
            <a:off x="1105343" y="2948803"/>
            <a:ext cx="9981313" cy="2800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CB8E10-C0C4-49BB-AFE1-F73DCEA8EF36}"/>
              </a:ext>
            </a:extLst>
          </p:cNvPr>
          <p:cNvSpPr txBox="1"/>
          <p:nvPr/>
        </p:nvSpPr>
        <p:spPr>
          <a:xfrm>
            <a:off x="1557207" y="5918207"/>
            <a:ext cx="8424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출처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: https://bundlers.tooling.report/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93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D956E4-C3B7-409F-8C48-38A230B0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Webpack</a:t>
            </a:r>
            <a:r>
              <a:rPr lang="ko-KR" altLang="en-US" dirty="0"/>
              <a:t>의 핵심 개념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4564EF-BB6E-4EC2-8928-771ED1B46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77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91D2-2BD3-4116-9A90-44078C15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Webpack</a:t>
            </a:r>
            <a:r>
              <a:rPr lang="ko-KR" altLang="en-US" dirty="0"/>
              <a:t>의 핵심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6BEC5-A3F0-4111-B72B-3EFDA77A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Entry</a:t>
            </a:r>
          </a:p>
          <a:p>
            <a:r>
              <a:rPr lang="en-US" altLang="ko-KR" dirty="0" err="1"/>
              <a:t>Ouput</a:t>
            </a:r>
            <a:endParaRPr lang="en-US" altLang="ko-KR" dirty="0"/>
          </a:p>
          <a:p>
            <a:r>
              <a:rPr lang="en-US" altLang="ko-KR" dirty="0"/>
              <a:t>Loaders</a:t>
            </a:r>
          </a:p>
          <a:p>
            <a:r>
              <a:rPr lang="en-US" altLang="ko-KR" dirty="0"/>
              <a:t>Plugins</a:t>
            </a:r>
          </a:p>
          <a:p>
            <a:r>
              <a:rPr lang="en-US" altLang="ko-KR" dirty="0"/>
              <a:t>Mode</a:t>
            </a:r>
          </a:p>
          <a:p>
            <a:r>
              <a:rPr lang="en-US" altLang="ko-KR" dirty="0"/>
              <a:t>Browser Compatibility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524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91D2-2BD3-4116-9A90-44078C15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6BEC5-A3F0-4111-B72B-3EFDA77A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Entry Point</a:t>
            </a:r>
          </a:p>
          <a:p>
            <a:pPr lvl="1"/>
            <a:r>
              <a:rPr lang="ko-KR" altLang="en-US" dirty="0" err="1"/>
              <a:t>웹팩이</a:t>
            </a:r>
            <a:r>
              <a:rPr lang="ko-KR" altLang="en-US" dirty="0"/>
              <a:t> 의존성 그래프를 만들기 시작할 때 사용해야 하는 모듈</a:t>
            </a:r>
            <a:endParaRPr lang="en-US" altLang="ko-KR" dirty="0"/>
          </a:p>
          <a:p>
            <a:pPr lvl="1"/>
            <a:r>
              <a:rPr lang="ko-KR" altLang="en-US" dirty="0"/>
              <a:t>여기서부터 다른 모듈 및 라이브러리와의 의존 관계를 파악하여 의존성 그래프를 생성해 나감</a:t>
            </a:r>
            <a:endParaRPr lang="en-US" altLang="ko-KR" dirty="0"/>
          </a:p>
          <a:p>
            <a:pPr lvl="1"/>
            <a:r>
              <a:rPr lang="ko-KR" altLang="en-US" dirty="0"/>
              <a:t>주로 어플리케이션의 실행 시작 지점으로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ED73AE-F9E6-470C-A148-DB4F4DB69119}"/>
              </a:ext>
            </a:extLst>
          </p:cNvPr>
          <p:cNvSpPr txBox="1"/>
          <p:nvPr/>
        </p:nvSpPr>
        <p:spPr>
          <a:xfrm>
            <a:off x="1629533" y="4337479"/>
            <a:ext cx="3366606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0" dirty="0" err="1">
                <a:solidFill>
                  <a:srgbClr val="B2CCD6"/>
                </a:solidFill>
                <a:effectLst/>
                <a:latin typeface=" D2Coding Ligature"/>
              </a:rPr>
              <a:t>module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 D2Coding Ligature"/>
              </a:rPr>
              <a:t>.</a:t>
            </a:r>
            <a:r>
              <a:rPr lang="en-US" altLang="ko-KR" b="0" dirty="0" err="1">
                <a:solidFill>
                  <a:srgbClr val="B2CCD6"/>
                </a:solidFill>
                <a:effectLst/>
                <a:latin typeface=" D2Coding Ligature"/>
              </a:rPr>
              <a:t>exports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=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{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entry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./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 D2Coding Ligature"/>
              </a:rPr>
              <a:t>src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/</a:t>
            </a:r>
            <a:r>
              <a:rPr lang="en-US" altLang="ko-KR" dirty="0">
                <a:solidFill>
                  <a:srgbClr val="C3E88D"/>
                </a:solidFill>
                <a:latin typeface=" D2Coding Ligature"/>
              </a:rPr>
              <a:t>index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.js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};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4CB5-60C7-4531-A5DE-B52644FBDE48}"/>
              </a:ext>
            </a:extLst>
          </p:cNvPr>
          <p:cNvSpPr txBox="1"/>
          <p:nvPr/>
        </p:nvSpPr>
        <p:spPr>
          <a:xfrm>
            <a:off x="6028772" y="4337479"/>
            <a:ext cx="5083728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0" dirty="0" err="1">
                <a:solidFill>
                  <a:srgbClr val="B2CCD6"/>
                </a:solidFill>
                <a:effectLst/>
                <a:latin typeface=" D2Coding Ligature"/>
              </a:rPr>
              <a:t>module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 D2Coding Ligature"/>
              </a:rPr>
              <a:t>.</a:t>
            </a:r>
            <a:r>
              <a:rPr lang="en-US" altLang="ko-KR" b="0" dirty="0" err="1">
                <a:solidFill>
                  <a:srgbClr val="B2CCD6"/>
                </a:solidFill>
                <a:effectLst/>
                <a:latin typeface=" D2Coding Ligature"/>
              </a:rPr>
              <a:t>exports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=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{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entry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{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  </a:t>
            </a:r>
            <a:r>
              <a:rPr lang="en-US" altLang="ko-KR" b="0" dirty="0" err="1">
                <a:solidFill>
                  <a:srgbClr val="8F93A2"/>
                </a:solidFill>
                <a:effectLst/>
                <a:latin typeface=" D2Coding Ligature"/>
              </a:rPr>
              <a:t>pageOne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'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./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 D2Coding Ligature"/>
              </a:rPr>
              <a:t>src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/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 D2Coding Ligature"/>
              </a:rPr>
              <a:t>pageOne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/index.js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',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  </a:t>
            </a:r>
            <a:r>
              <a:rPr lang="en-US" altLang="ko-KR" b="0" dirty="0" err="1">
                <a:solidFill>
                  <a:srgbClr val="8F93A2"/>
                </a:solidFill>
                <a:effectLst/>
                <a:latin typeface=" D2Coding Ligature"/>
              </a:rPr>
              <a:t>pageTwo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'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./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 D2Coding Ligature"/>
              </a:rPr>
              <a:t>src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/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 D2Coding Ligature"/>
              </a:rPr>
              <a:t>pageTwo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/index.js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',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  </a:t>
            </a:r>
            <a:r>
              <a:rPr lang="en-US" altLang="ko-KR" b="0" dirty="0" err="1">
                <a:solidFill>
                  <a:srgbClr val="8F93A2"/>
                </a:solidFill>
                <a:effectLst/>
                <a:latin typeface=" D2Coding Ligature"/>
              </a:rPr>
              <a:t>pageThree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'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./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 D2Coding Ligature"/>
              </a:rPr>
              <a:t>src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/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 D2Coding Ligature"/>
              </a:rPr>
              <a:t>pageThree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/index.js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',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},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};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38216-5773-49DD-858E-58FDE38EB31C}"/>
              </a:ext>
            </a:extLst>
          </p:cNvPr>
          <p:cNvSpPr txBox="1"/>
          <p:nvPr/>
        </p:nvSpPr>
        <p:spPr>
          <a:xfrm>
            <a:off x="1629533" y="5445474"/>
            <a:ext cx="4157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 엔트리 포인트 설정</a:t>
            </a:r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MPA</a:t>
            </a:r>
            <a:r>
              <a:rPr lang="ko-KR" altLang="en-US" dirty="0"/>
              <a:t>의 경우 →</a:t>
            </a:r>
          </a:p>
        </p:txBody>
      </p:sp>
    </p:spTree>
    <p:extLst>
      <p:ext uri="{BB962C8B-B14F-4D97-AF65-F5344CB8AC3E}">
        <p14:creationId xmlns:p14="http://schemas.microsoft.com/office/powerpoint/2010/main" val="42878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9A03F-ED81-420E-801E-7BF68251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C81F9-70B4-4862-BD2E-3BA68A21B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웹팩이</a:t>
            </a:r>
            <a:r>
              <a:rPr lang="ko-KR" altLang="en-US" dirty="0"/>
              <a:t> 만들어낼 번들의 위치와 파일 이름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‘./</a:t>
            </a:r>
            <a:r>
              <a:rPr lang="en-US" altLang="ko-KR" dirty="0" err="1"/>
              <a:t>dist</a:t>
            </a:r>
            <a:r>
              <a:rPr lang="en-US" altLang="ko-KR" dirty="0"/>
              <a:t>’</a:t>
            </a:r>
            <a:r>
              <a:rPr lang="ko-KR" altLang="en-US" dirty="0"/>
              <a:t>에 번들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67DDC-863E-499D-BC8B-68C7C7E7353B}"/>
              </a:ext>
            </a:extLst>
          </p:cNvPr>
          <p:cNvSpPr txBox="1"/>
          <p:nvPr/>
        </p:nvSpPr>
        <p:spPr>
          <a:xfrm>
            <a:off x="2103161" y="3429000"/>
            <a:ext cx="3366606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0" dirty="0" err="1">
                <a:solidFill>
                  <a:srgbClr val="B2CCD6"/>
                </a:solidFill>
                <a:effectLst/>
                <a:latin typeface=" D2Coding Ligature"/>
              </a:rPr>
              <a:t>module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 D2Coding Ligature"/>
              </a:rPr>
              <a:t>.</a:t>
            </a:r>
            <a:r>
              <a:rPr lang="en-US" altLang="ko-KR" b="0" dirty="0" err="1">
                <a:solidFill>
                  <a:srgbClr val="B2CCD6"/>
                </a:solidFill>
                <a:effectLst/>
                <a:latin typeface=" D2Coding Ligature"/>
              </a:rPr>
              <a:t>exports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=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{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output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{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  filename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bundle.js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},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};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35CA6-A6A9-4559-A335-5E81CEDAB05C}"/>
              </a:ext>
            </a:extLst>
          </p:cNvPr>
          <p:cNvSpPr txBox="1"/>
          <p:nvPr/>
        </p:nvSpPr>
        <p:spPr>
          <a:xfrm>
            <a:off x="6527800" y="3429000"/>
            <a:ext cx="3767967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0" dirty="0" err="1">
                <a:solidFill>
                  <a:srgbClr val="B2CCD6"/>
                </a:solidFill>
                <a:effectLst/>
                <a:latin typeface=" D2Coding Ligature"/>
              </a:rPr>
              <a:t>module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 D2Coding Ligature"/>
              </a:rPr>
              <a:t>.</a:t>
            </a:r>
            <a:r>
              <a:rPr lang="en-US" altLang="ko-KR" b="0" dirty="0" err="1">
                <a:solidFill>
                  <a:srgbClr val="B2CCD6"/>
                </a:solidFill>
                <a:effectLst/>
                <a:latin typeface=" D2Coding Ligature"/>
              </a:rPr>
              <a:t>exports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=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{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entry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{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  app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./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 D2Coding Ligature"/>
              </a:rPr>
              <a:t>src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/app.js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  search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./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 D2Coding Ligature"/>
              </a:rPr>
              <a:t>src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/search.js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},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output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{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  filename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[name].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 D2Coding Ligature"/>
              </a:rPr>
              <a:t>js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  path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__</a:t>
            </a:r>
            <a:r>
              <a:rPr lang="en-US" altLang="ko-KR" b="0" dirty="0" err="1">
                <a:solidFill>
                  <a:srgbClr val="8F93A2"/>
                </a:solidFill>
                <a:effectLst/>
                <a:latin typeface=" D2Coding Ligature"/>
              </a:rPr>
              <a:t>dirname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+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/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 D2Coding Ligature"/>
              </a:rPr>
              <a:t>dist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},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};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50DE2-066D-4324-B3AC-E59250AA1B52}"/>
              </a:ext>
            </a:extLst>
          </p:cNvPr>
          <p:cNvSpPr txBox="1"/>
          <p:nvPr/>
        </p:nvSpPr>
        <p:spPr>
          <a:xfrm>
            <a:off x="2103161" y="5090993"/>
            <a:ext cx="3684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 파일 이름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dirty="0"/>
              <a:t>엔트리 포인트가 여러 개일 때 →</a:t>
            </a:r>
          </a:p>
        </p:txBody>
      </p:sp>
    </p:spTree>
    <p:extLst>
      <p:ext uri="{BB962C8B-B14F-4D97-AF65-F5344CB8AC3E}">
        <p14:creationId xmlns:p14="http://schemas.microsoft.com/office/powerpoint/2010/main" val="205795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7C859-30E3-4FCC-8703-CC641261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F4101-3CB7-4D40-BCC4-CFC0BF8A5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Webpack</a:t>
            </a:r>
            <a:r>
              <a:rPr lang="ko-KR" altLang="en-US" dirty="0"/>
              <a:t>이 나오기 전까지는</a:t>
            </a:r>
            <a:r>
              <a:rPr lang="en-US" altLang="ko-KR" dirty="0"/>
              <a:t>…</a:t>
            </a:r>
          </a:p>
          <a:p>
            <a:pPr marL="514350" indent="-514350">
              <a:buAutoNum type="arabicPeriod"/>
            </a:pPr>
            <a:r>
              <a:rPr lang="en-US" altLang="ko-KR" dirty="0"/>
              <a:t>Webpack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514350" indent="-514350">
              <a:buAutoNum type="arabicPeriod"/>
            </a:pPr>
            <a:r>
              <a:rPr lang="en-US" altLang="ko-KR" dirty="0"/>
              <a:t>Webpack</a:t>
            </a:r>
            <a:r>
              <a:rPr lang="ko-KR" altLang="en-US" dirty="0"/>
              <a:t>의 핵심 개념</a:t>
            </a:r>
          </a:p>
        </p:txBody>
      </p:sp>
    </p:spTree>
    <p:extLst>
      <p:ext uri="{BB962C8B-B14F-4D97-AF65-F5344CB8AC3E}">
        <p14:creationId xmlns:p14="http://schemas.microsoft.com/office/powerpoint/2010/main" val="331855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91D2-2BD3-4116-9A90-44078C15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6BEC5-A3F0-4111-B72B-3EFDA77A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웹팩은</a:t>
            </a:r>
            <a:r>
              <a:rPr lang="ko-KR" altLang="en-US" dirty="0"/>
              <a:t> 기본적으로 </a:t>
            </a:r>
            <a:r>
              <a:rPr lang="en-US" altLang="ko-KR" dirty="0"/>
              <a:t>JavaScript</a:t>
            </a:r>
            <a:r>
              <a:rPr lang="ko-KR" altLang="en-US" dirty="0"/>
              <a:t>와 </a:t>
            </a:r>
            <a:r>
              <a:rPr lang="en-US" altLang="ko-KR" dirty="0"/>
              <a:t>JSON</a:t>
            </a:r>
            <a:r>
              <a:rPr lang="ko-KR" altLang="en-US" dirty="0"/>
              <a:t>만 이해 가능</a:t>
            </a:r>
            <a:endParaRPr lang="en-US" altLang="ko-KR" dirty="0"/>
          </a:p>
          <a:p>
            <a:r>
              <a:rPr lang="ko-KR" altLang="en-US" dirty="0" err="1"/>
              <a:t>로더를</a:t>
            </a:r>
            <a:r>
              <a:rPr lang="ko-KR" altLang="en-US" dirty="0"/>
              <a:t> 추가하여 다른 타입의 파일 처리 필요</a:t>
            </a:r>
            <a:endParaRPr lang="en-US" altLang="ko-KR" dirty="0"/>
          </a:p>
          <a:p>
            <a:pPr lvl="1"/>
            <a:r>
              <a:rPr lang="ko-KR" altLang="en-US" dirty="0" err="1"/>
              <a:t>번들링</a:t>
            </a:r>
            <a:r>
              <a:rPr lang="ko-KR" altLang="en-US" dirty="0"/>
              <a:t> 전에 파일을 변형하여 유효한 모듈로 변환</a:t>
            </a:r>
            <a:endParaRPr lang="en-US" altLang="ko-KR" dirty="0"/>
          </a:p>
          <a:p>
            <a:r>
              <a:rPr lang="ko-KR" altLang="en-US" dirty="0"/>
              <a:t>두 가지 속성</a:t>
            </a:r>
            <a:endParaRPr lang="en-US" altLang="ko-KR" dirty="0"/>
          </a:p>
          <a:p>
            <a:pPr lvl="1"/>
            <a:r>
              <a:rPr lang="en-US" altLang="ko-KR" dirty="0"/>
              <a:t>test: </a:t>
            </a:r>
            <a:r>
              <a:rPr lang="ko-KR" altLang="en-US" dirty="0"/>
              <a:t>변형해야 할 파일</a:t>
            </a:r>
            <a:endParaRPr lang="en-US" altLang="ko-KR" dirty="0"/>
          </a:p>
          <a:p>
            <a:pPr lvl="1"/>
            <a:r>
              <a:rPr lang="en-US" altLang="ko-KR" dirty="0"/>
              <a:t>use: </a:t>
            </a:r>
            <a:r>
              <a:rPr lang="ko-KR" altLang="en-US" dirty="0"/>
              <a:t>적용할 </a:t>
            </a:r>
            <a:r>
              <a:rPr lang="ko-KR" altLang="en-US" dirty="0" err="1"/>
              <a:t>로더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D63C3-CB79-41D5-A043-266EE048A288}"/>
              </a:ext>
            </a:extLst>
          </p:cNvPr>
          <p:cNvSpPr txBox="1"/>
          <p:nvPr/>
        </p:nvSpPr>
        <p:spPr>
          <a:xfrm>
            <a:off x="5613400" y="3873020"/>
            <a:ext cx="535940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0" dirty="0" err="1">
                <a:solidFill>
                  <a:srgbClr val="B2CCD6"/>
                </a:solidFill>
                <a:effectLst/>
                <a:latin typeface=" D2Coding Ligature"/>
              </a:rPr>
              <a:t>module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 D2Coding Ligature"/>
              </a:rPr>
              <a:t>.</a:t>
            </a:r>
            <a:r>
              <a:rPr lang="en-US" altLang="ko-KR" b="0" dirty="0" err="1">
                <a:solidFill>
                  <a:srgbClr val="B2CCD6"/>
                </a:solidFill>
                <a:effectLst/>
                <a:latin typeface=" D2Coding Ligature"/>
              </a:rPr>
              <a:t>exports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=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{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module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{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  rules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[</a:t>
            </a: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   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{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test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 /\.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 D2Coding Ligature"/>
              </a:rPr>
              <a:t>css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 D2Coding Ligature"/>
              </a:rPr>
              <a:t>$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/,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use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 D2Coding Ligature"/>
              </a:rPr>
              <a:t>css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-loader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},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   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{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test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 /\.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 D2Coding Ligature"/>
              </a:rPr>
              <a:t>ts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 D2Coding Ligature"/>
              </a:rPr>
              <a:t>$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/,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use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 D2Coding Ligature"/>
              </a:rPr>
              <a:t>ts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-loader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},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  ]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},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};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</p:txBody>
      </p:sp>
    </p:spTree>
    <p:extLst>
      <p:ext uri="{BB962C8B-B14F-4D97-AF65-F5344CB8AC3E}">
        <p14:creationId xmlns:p14="http://schemas.microsoft.com/office/powerpoint/2010/main" val="3906596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91D2-2BD3-4116-9A90-44078C15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Plugins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6BEC5-A3F0-4111-B72B-3EFDA77A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로더는</a:t>
            </a:r>
            <a:r>
              <a:rPr lang="ko-KR" altLang="en-US" dirty="0"/>
              <a:t> 파일 변형만 수행</a:t>
            </a:r>
            <a:endParaRPr lang="en-US" altLang="ko-KR" dirty="0"/>
          </a:p>
          <a:p>
            <a:r>
              <a:rPr lang="ko-KR" altLang="en-US" dirty="0"/>
              <a:t>플러그인을 추가하여 번들 최적화</a:t>
            </a:r>
            <a:r>
              <a:rPr lang="en-US" altLang="ko-KR" dirty="0"/>
              <a:t>, </a:t>
            </a:r>
            <a:r>
              <a:rPr lang="ko-KR" altLang="en-US" dirty="0" err="1"/>
              <a:t>에셋</a:t>
            </a:r>
            <a:r>
              <a:rPr lang="ko-KR" altLang="en-US" dirty="0"/>
              <a:t> 관리</a:t>
            </a:r>
            <a:r>
              <a:rPr lang="en-US" altLang="ko-KR" dirty="0"/>
              <a:t>, </a:t>
            </a:r>
            <a:r>
              <a:rPr lang="ko-KR" altLang="en-US" dirty="0"/>
              <a:t>환경 변수 주입과 같은 광범위한 작업 수행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32692-6BBD-4FE4-B42C-0BF4FD8DA675}"/>
              </a:ext>
            </a:extLst>
          </p:cNvPr>
          <p:cNvSpPr txBox="1"/>
          <p:nvPr/>
        </p:nvSpPr>
        <p:spPr>
          <a:xfrm>
            <a:off x="1416050" y="3630553"/>
            <a:ext cx="935990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const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 err="1">
                <a:solidFill>
                  <a:srgbClr val="F07178"/>
                </a:solidFill>
                <a:effectLst/>
                <a:latin typeface=" D2Coding Ligature"/>
              </a:rPr>
              <a:t>HtmlWebpackPlugin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=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 D2Coding Ligature"/>
              </a:rPr>
              <a:t>require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(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'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html-webpack-plugin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'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)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;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const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 D2Coding Ligature"/>
              </a:rPr>
              <a:t>webpack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=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 D2Coding Ligature"/>
              </a:rPr>
              <a:t>require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(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'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webpack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’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)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;</a:t>
            </a:r>
          </a:p>
          <a:p>
            <a:b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</a:br>
            <a:r>
              <a:rPr lang="en-US" altLang="ko-KR" b="0" dirty="0" err="1">
                <a:solidFill>
                  <a:srgbClr val="B2CCD6"/>
                </a:solidFill>
                <a:effectLst/>
                <a:latin typeface=" D2Coding Ligature"/>
              </a:rPr>
              <a:t>module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 D2Coding Ligature"/>
              </a:rPr>
              <a:t>.</a:t>
            </a:r>
            <a:r>
              <a:rPr lang="en-US" altLang="ko-KR" b="0" dirty="0" err="1">
                <a:solidFill>
                  <a:srgbClr val="B2CCD6"/>
                </a:solidFill>
                <a:effectLst/>
                <a:latin typeface=" D2Coding Ligature"/>
              </a:rPr>
              <a:t>exports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=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{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...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plugins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[</a:t>
            </a: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  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new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 err="1">
                <a:solidFill>
                  <a:srgbClr val="8F93A2"/>
                </a:solidFill>
                <a:effectLst/>
                <a:latin typeface=" D2Coding Ligature"/>
              </a:rPr>
              <a:t>webpack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 D2Coding Ligature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 D2Coding Ligature"/>
              </a:rPr>
              <a:t>ProgressPlugin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()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, 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 D2Coding Ligature"/>
              </a:rPr>
              <a:t>// </a:t>
            </a:r>
            <a:r>
              <a:rPr lang="ko-KR" altLang="en-US" b="0" i="1" dirty="0" err="1">
                <a:solidFill>
                  <a:srgbClr val="464B5D"/>
                </a:solidFill>
                <a:effectLst/>
                <a:latin typeface=" D2Coding Ligature"/>
              </a:rPr>
              <a:t>웹팩</a:t>
            </a:r>
            <a:r>
              <a:rPr lang="ko-KR" altLang="en-US" b="0" i="1" dirty="0">
                <a:solidFill>
                  <a:srgbClr val="464B5D"/>
                </a:solidFill>
                <a:effectLst/>
                <a:latin typeface=" D2Coding Ligature"/>
              </a:rPr>
              <a:t> 내장 플러그인 사용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  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new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 D2Coding Ligature"/>
              </a:rPr>
              <a:t>HtmlWebpackPlugin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(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{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template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'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./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 D2Coding Ligature"/>
              </a:rPr>
              <a:t>src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/index.html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'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}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)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]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};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</p:txBody>
      </p:sp>
    </p:spTree>
    <p:extLst>
      <p:ext uri="{BB962C8B-B14F-4D97-AF65-F5344CB8AC3E}">
        <p14:creationId xmlns:p14="http://schemas.microsoft.com/office/powerpoint/2010/main" val="2726764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91D2-2BD3-4116-9A90-44078C15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6BEC5-A3F0-4111-B72B-3EFDA77A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빌드 환경에 맞게 </a:t>
            </a:r>
            <a:r>
              <a:rPr lang="ko-KR" altLang="en-US" dirty="0" err="1"/>
              <a:t>웹팩의</a:t>
            </a:r>
            <a:r>
              <a:rPr lang="ko-KR" altLang="en-US" dirty="0"/>
              <a:t> 내장 최적화 수행</a:t>
            </a:r>
            <a:endParaRPr lang="en-US" altLang="ko-KR" dirty="0"/>
          </a:p>
          <a:p>
            <a:pPr lvl="1"/>
            <a:r>
              <a:rPr lang="en-US" altLang="ko-KR" dirty="0"/>
              <a:t>development: </a:t>
            </a:r>
            <a:r>
              <a:rPr lang="ko-KR" altLang="en-US" dirty="0"/>
              <a:t>개발 환경 최적화</a:t>
            </a:r>
            <a:endParaRPr lang="en-US" altLang="ko-KR" dirty="0"/>
          </a:p>
          <a:p>
            <a:pPr lvl="1"/>
            <a:r>
              <a:rPr lang="en-US" altLang="ko-KR" dirty="0"/>
              <a:t>production: </a:t>
            </a:r>
            <a:r>
              <a:rPr lang="ko-KR" altLang="en-US" dirty="0"/>
              <a:t>배포 환경 최적화</a:t>
            </a:r>
            <a:endParaRPr lang="en-US" altLang="ko-KR" dirty="0"/>
          </a:p>
          <a:p>
            <a:pPr lvl="1"/>
            <a:r>
              <a:rPr lang="en-US" altLang="ko-KR" dirty="0"/>
              <a:t>none: </a:t>
            </a:r>
            <a:r>
              <a:rPr lang="ko-KR" altLang="en-US" dirty="0"/>
              <a:t>기본 최적화 옵션 제외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96808-5DA4-4A5F-9496-D89138CA4261}"/>
              </a:ext>
            </a:extLst>
          </p:cNvPr>
          <p:cNvSpPr txBox="1"/>
          <p:nvPr/>
        </p:nvSpPr>
        <p:spPr>
          <a:xfrm>
            <a:off x="1854200" y="4309364"/>
            <a:ext cx="29972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0" dirty="0" err="1">
                <a:solidFill>
                  <a:srgbClr val="B2CCD6"/>
                </a:solidFill>
                <a:effectLst/>
                <a:latin typeface=" D2Coding Ligature"/>
              </a:rPr>
              <a:t>module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 D2Coding Ligature"/>
              </a:rPr>
              <a:t>.</a:t>
            </a:r>
            <a:r>
              <a:rPr lang="en-US" altLang="ko-KR" b="0" dirty="0" err="1">
                <a:solidFill>
                  <a:srgbClr val="B2CCD6"/>
                </a:solidFill>
                <a:effectLst/>
                <a:latin typeface=" D2Coding Ligature"/>
              </a:rPr>
              <a:t>exports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=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{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 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: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production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",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};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</p:txBody>
      </p:sp>
    </p:spTree>
    <p:extLst>
      <p:ext uri="{BB962C8B-B14F-4D97-AF65-F5344CB8AC3E}">
        <p14:creationId xmlns:p14="http://schemas.microsoft.com/office/powerpoint/2010/main" val="3973746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91D2-2BD3-4116-9A90-44078C15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Browser Compatibility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6BEC5-A3F0-4111-B72B-3EFDA77A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ES5</a:t>
            </a:r>
            <a:r>
              <a:rPr lang="ko-KR" altLang="en-US" dirty="0"/>
              <a:t>를 준수하는 모든 브라우저</a:t>
            </a:r>
            <a:r>
              <a:rPr lang="en-US" altLang="ko-KR" dirty="0"/>
              <a:t>(IE9 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r>
              <a:rPr lang="ko-KR" altLang="en-US"/>
              <a:t>를 지원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1542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84C6CBD-12C3-4258-80BB-28563D69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99389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0F347-71F7-4E1D-9B98-065D2D82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467D2-6129-4550-998B-7895C777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JavaScript </a:t>
            </a:r>
            <a:r>
              <a:rPr lang="ko-KR" altLang="en-US" sz="2000" dirty="0" err="1">
                <a:hlinkClick r:id="rId2"/>
              </a:rPr>
              <a:t>번들러로</a:t>
            </a:r>
            <a:r>
              <a:rPr lang="ko-KR" altLang="en-US" sz="2000" dirty="0">
                <a:hlinkClick r:id="rId2"/>
              </a:rPr>
              <a:t> 본 조선시대 붕당의 이해</a:t>
            </a:r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Webpack </a:t>
            </a:r>
            <a:r>
              <a:rPr lang="ko-KR" altLang="en-US" sz="2000" dirty="0">
                <a:hlinkClick r:id="rId3"/>
              </a:rPr>
              <a:t>공식</a:t>
            </a:r>
            <a:r>
              <a:rPr lang="en-US" altLang="ko-KR" sz="2000" dirty="0">
                <a:hlinkClick r:id="rId3"/>
              </a:rPr>
              <a:t> Docs</a:t>
            </a:r>
            <a:endParaRPr lang="en-US" altLang="ko-KR" sz="2000" dirty="0"/>
          </a:p>
          <a:p>
            <a:r>
              <a:rPr lang="ko-KR" altLang="en-US" sz="2000" dirty="0" err="1">
                <a:hlinkClick r:id="rId4"/>
              </a:rPr>
              <a:t>웹팩</a:t>
            </a:r>
            <a:r>
              <a:rPr lang="en-US" altLang="ko-KR" sz="2000" dirty="0">
                <a:hlinkClick r:id="rId4"/>
              </a:rPr>
              <a:t>(Webpack)</a:t>
            </a:r>
            <a:r>
              <a:rPr lang="ko-KR" altLang="en-US" sz="2000" dirty="0">
                <a:hlinkClick r:id="rId4"/>
              </a:rPr>
              <a:t>을 아주 거시적으로 이해해보자</a:t>
            </a:r>
            <a:r>
              <a:rPr lang="en-US" altLang="ko-KR" sz="2000" dirty="0">
                <a:hlinkClick r:id="rId4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4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D956E4-C3B7-409F-8C48-38A230B0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Webpack</a:t>
            </a:r>
            <a:r>
              <a:rPr lang="ko-KR" altLang="en-US" dirty="0"/>
              <a:t>이 나오기 전까지는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4564EF-BB6E-4EC2-8928-771ED1B46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0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F706C-AE38-4BD6-8F24-2B99E9E3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현대 자바스크립트 모듈의 역사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4" name="Picture 2" descr="JavaScript 모듈과 번들러로 본 조선시대 붕당의 이해">
            <a:extLst>
              <a:ext uri="{FF2B5EF4-FFF2-40B4-BE49-F238E27FC236}">
                <a16:creationId xmlns:a16="http://schemas.microsoft.com/office/drawing/2014/main" id="{96477241-114F-4753-B6CF-7743E4865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79"/>
          <a:stretch/>
        </p:blipFill>
        <p:spPr bwMode="auto">
          <a:xfrm>
            <a:off x="6096000" y="2262890"/>
            <a:ext cx="2923365" cy="387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JavaScript 모듈과 번들러로 본 조선시대 붕당의 이해">
            <a:extLst>
              <a:ext uri="{FF2B5EF4-FFF2-40B4-BE49-F238E27FC236}">
                <a16:creationId xmlns:a16="http://schemas.microsoft.com/office/drawing/2014/main" id="{C63BFB85-BDB3-44D6-A57E-DD65E09F5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82"/>
          <a:stretch/>
        </p:blipFill>
        <p:spPr bwMode="auto">
          <a:xfrm>
            <a:off x="3025629" y="2061300"/>
            <a:ext cx="3070371" cy="428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D1DFC3-519B-40F8-A239-C738ECD80F73}"/>
              </a:ext>
            </a:extLst>
          </p:cNvPr>
          <p:cNvSpPr txBox="1"/>
          <p:nvPr/>
        </p:nvSpPr>
        <p:spPr>
          <a:xfrm>
            <a:off x="1442907" y="6404706"/>
            <a:ext cx="8424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출처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: https://wormwlrm.github.io/2020/08/12/History-of-JavaScript-Modules-and-Bundlers.html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6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43FAB-69EA-4F7C-A43D-2A317A19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브라우저에서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8D1B9-8617-41DB-AD6F-97EF71D4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 </a:t>
            </a:r>
            <a:r>
              <a:rPr lang="en-US" altLang="ko-KR" dirty="0"/>
              <a:t>&lt;script/&gt;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FDA04E-2E56-4C10-8D0D-5D15B0A43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"/>
          <a:stretch/>
        </p:blipFill>
        <p:spPr>
          <a:xfrm>
            <a:off x="838200" y="2832012"/>
            <a:ext cx="9328825" cy="268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5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43FAB-69EA-4F7C-A43D-2A317A19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브라우저에서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8D1B9-8617-41DB-AD6F-97EF71D41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783520"/>
          </a:xfrm>
        </p:spPr>
        <p:txBody>
          <a:bodyPr>
            <a:normAutofit/>
          </a:bodyPr>
          <a:lstStyle/>
          <a:p>
            <a:r>
              <a:rPr lang="ko-KR" altLang="en-US" dirty="0"/>
              <a:t>여러 개의 작은 스크립트</a:t>
            </a:r>
            <a:r>
              <a:rPr lang="en-US" altLang="ko-KR" dirty="0"/>
              <a:t>? (</a:t>
            </a:r>
            <a:r>
              <a:rPr lang="ko-KR" altLang="en-US" dirty="0"/>
              <a:t>모듈화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생산성 ↑</a:t>
            </a:r>
            <a:r>
              <a:rPr lang="en-US" altLang="ko-KR" dirty="0"/>
              <a:t>, </a:t>
            </a:r>
            <a:r>
              <a:rPr lang="ko-KR" altLang="en-US" dirty="0"/>
              <a:t>관리 쉬움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 err="1"/>
              <a:t>스코프</a:t>
            </a:r>
            <a:r>
              <a:rPr lang="ko-KR" altLang="en-US" dirty="0"/>
              <a:t> 문제</a:t>
            </a:r>
            <a:r>
              <a:rPr lang="en-US" altLang="ko-KR" dirty="0"/>
              <a:t>, </a:t>
            </a:r>
            <a:r>
              <a:rPr lang="ko-KR" altLang="en-US" dirty="0"/>
              <a:t>스크립트 개수 ↑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네트워크 병목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확장 어려움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하나의 큰 스크립트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장점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한 번만 </a:t>
            </a:r>
            <a:r>
              <a:rPr lang="ko-KR" altLang="en-US" dirty="0" err="1">
                <a:sym typeface="Wingdings" panose="05000000000000000000" pitchFamily="2" charset="2"/>
              </a:rPr>
              <a:t>로딩하면</a:t>
            </a:r>
            <a:r>
              <a:rPr lang="ko-KR" altLang="en-US" dirty="0">
                <a:sym typeface="Wingdings" panose="05000000000000000000" pitchFamily="2" charset="2"/>
              </a:rPr>
              <a:t> 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단점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개발 시 </a:t>
            </a:r>
            <a:r>
              <a:rPr lang="ko-KR" altLang="en-US" dirty="0" err="1">
                <a:sym typeface="Wingdings" panose="05000000000000000000" pitchFamily="2" charset="2"/>
              </a:rPr>
              <a:t>스코프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크기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가독성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유지 가능성에 문제 발생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666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F77E9-56DD-4BA5-89A5-DCD4A778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929F6-2B98-49FF-A89C-AB45273B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문제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의 값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개발자가 변수 이름과 모듈 로드 순서를 신경 써야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새로운 모듈 시스템이 필요하다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8028E-B8B4-45DD-97DA-48FF6537DB00}"/>
              </a:ext>
            </a:extLst>
          </p:cNvPr>
          <p:cNvSpPr txBox="1"/>
          <p:nvPr/>
        </p:nvSpPr>
        <p:spPr>
          <a:xfrm>
            <a:off x="1317072" y="2805413"/>
            <a:ext cx="257542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0" i="1" dirty="0">
                <a:solidFill>
                  <a:srgbClr val="464B5D"/>
                </a:solidFill>
                <a:effectLst/>
                <a:latin typeface=" D2Coding Ligature"/>
              </a:rPr>
              <a:t>// foo.js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...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var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x 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=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 D2Coding Ligature"/>
              </a:rPr>
              <a:t>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;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...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CF093-C76E-41E7-9612-5D2E6783AF49}"/>
              </a:ext>
            </a:extLst>
          </p:cNvPr>
          <p:cNvSpPr txBox="1"/>
          <p:nvPr/>
        </p:nvSpPr>
        <p:spPr>
          <a:xfrm>
            <a:off x="4741178" y="2805412"/>
            <a:ext cx="257542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0" i="1" dirty="0">
                <a:solidFill>
                  <a:srgbClr val="464B5D"/>
                </a:solidFill>
                <a:effectLst/>
                <a:latin typeface=" D2Coding Ligature"/>
              </a:rPr>
              <a:t>// bar.js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...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var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x 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=</a:t>
            </a:r>
            <a:r>
              <a:rPr lang="en-US" altLang="ko-KR" b="0" dirty="0">
                <a:solidFill>
                  <a:srgbClr val="8F93A2"/>
                </a:solidFill>
                <a:effectLst/>
                <a:latin typeface=" D2Coding Ligature"/>
              </a:rPr>
              <a:t> 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'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 D2Coding Ligature"/>
              </a:rPr>
              <a:t>hi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 D2Coding Ligature"/>
              </a:rPr>
              <a:t>';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  <a:p>
            <a:r>
              <a:rPr lang="en-US" altLang="ko-KR" b="0" dirty="0">
                <a:solidFill>
                  <a:srgbClr val="C792EA"/>
                </a:solidFill>
                <a:effectLst/>
                <a:latin typeface=" D2Coding Ligature"/>
              </a:rPr>
              <a:t>...</a:t>
            </a:r>
            <a:endParaRPr lang="en-US" altLang="ko-KR" b="0" dirty="0">
              <a:solidFill>
                <a:srgbClr val="8F93A2"/>
              </a:solidFill>
              <a:effectLst/>
              <a:latin typeface=" D2Coding Ligature"/>
            </a:endParaRPr>
          </a:p>
        </p:txBody>
      </p:sp>
    </p:spTree>
    <p:extLst>
      <p:ext uri="{BB962C8B-B14F-4D97-AF65-F5344CB8AC3E}">
        <p14:creationId xmlns:p14="http://schemas.microsoft.com/office/powerpoint/2010/main" val="32028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DBD0C-6FC9-4CBE-9CD7-9FCA6D86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86ED7-D1A2-4414-9501-E48B8CA51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2241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CommonJS</a:t>
            </a:r>
            <a:endParaRPr lang="en-US" altLang="ko-KR" dirty="0"/>
          </a:p>
          <a:p>
            <a:pPr lvl="1"/>
            <a:r>
              <a:rPr lang="ko-KR" altLang="en-US" dirty="0"/>
              <a:t>다양한 환경에서 범용적인 목적으로 사용할 수 있는 모듈 시스템</a:t>
            </a:r>
            <a:endParaRPr lang="en-US" altLang="ko-KR" dirty="0"/>
          </a:p>
          <a:p>
            <a:pPr lvl="2"/>
            <a:r>
              <a:rPr lang="en-US" altLang="ko-KR" dirty="0"/>
              <a:t>Node.js</a:t>
            </a:r>
            <a:r>
              <a:rPr lang="ko-KR" altLang="en-US" dirty="0"/>
              <a:t>에서 채택</a:t>
            </a:r>
            <a:r>
              <a:rPr lang="en-US" altLang="ko-KR" dirty="0"/>
              <a:t>, </a:t>
            </a:r>
            <a:r>
              <a:rPr lang="ko-KR" altLang="en-US" dirty="0"/>
              <a:t>생태계 성장에 큰 기여</a:t>
            </a:r>
            <a:endParaRPr lang="en-US" altLang="ko-KR" dirty="0"/>
          </a:p>
          <a:p>
            <a:pPr lvl="1"/>
            <a:r>
              <a:rPr lang="ko-KR" altLang="en-US" dirty="0"/>
              <a:t>로컬 디스크에 의존성이 있음을 전제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동기적으로 모듈 로드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비동기 로드보다 느림</a:t>
            </a:r>
            <a:r>
              <a:rPr lang="en-US" altLang="ko-KR" dirty="0"/>
              <a:t>, </a:t>
            </a:r>
            <a:r>
              <a:rPr lang="ko-KR" altLang="en-US" dirty="0" err="1"/>
              <a:t>트리쉐이킹</a:t>
            </a:r>
            <a:r>
              <a:rPr lang="ko-KR" altLang="en-US" dirty="0"/>
              <a:t> 어려움</a:t>
            </a:r>
            <a:r>
              <a:rPr lang="en-US" altLang="ko-KR" dirty="0"/>
              <a:t>, </a:t>
            </a:r>
            <a:r>
              <a:rPr lang="ko-KR" altLang="en-US" dirty="0"/>
              <a:t>브라우저 호환 </a:t>
            </a:r>
            <a:r>
              <a:rPr lang="en-US" altLang="ko-KR" dirty="0"/>
              <a:t>X</a:t>
            </a:r>
          </a:p>
          <a:p>
            <a:pPr lvl="2"/>
            <a:r>
              <a:rPr lang="ko-KR" altLang="en-US" dirty="0" err="1"/>
              <a:t>트리쉐이킹</a:t>
            </a:r>
            <a:r>
              <a:rPr lang="en-US" altLang="ko-KR" dirty="0"/>
              <a:t>: </a:t>
            </a:r>
            <a:r>
              <a:rPr lang="ko-KR" altLang="en-US" dirty="0"/>
              <a:t>모듈에서 실제 사용하지 않는 코드를 제외하는 최적화 기술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F06117C-634B-4D62-88A5-DB4DC02DA1D1}"/>
              </a:ext>
            </a:extLst>
          </p:cNvPr>
          <p:cNvGrpSpPr/>
          <p:nvPr/>
        </p:nvGrpSpPr>
        <p:grpSpPr>
          <a:xfrm>
            <a:off x="2247551" y="4068197"/>
            <a:ext cx="7696898" cy="923330"/>
            <a:chOff x="2247551" y="5292991"/>
            <a:chExt cx="7696898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471F28-29F0-42B4-B0FB-C7EC54564BC5}"/>
                </a:ext>
              </a:extLst>
            </p:cNvPr>
            <p:cNvSpPr txBox="1"/>
            <p:nvPr/>
          </p:nvSpPr>
          <p:spPr>
            <a:xfrm>
              <a:off x="2247551" y="5292991"/>
              <a:ext cx="3424106" cy="9233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solidFill>
                    <a:srgbClr val="8F93A2"/>
                  </a:solidFill>
                  <a:effectLst/>
                  <a:latin typeface=" D2Coding Ligature"/>
                </a:rPr>
                <a:t>...</a:t>
              </a:r>
              <a:endParaRPr lang="en-US" altLang="ko-KR" b="0" dirty="0">
                <a:solidFill>
                  <a:srgbClr val="89DDFF"/>
                </a:solidFill>
                <a:effectLst/>
                <a:latin typeface=" D2Coding Ligature"/>
              </a:endParaRPr>
            </a:p>
            <a:p>
              <a:endParaRPr lang="en-US" altLang="ko-KR" b="0" dirty="0">
                <a:solidFill>
                  <a:srgbClr val="8F93A2"/>
                </a:solidFill>
                <a:effectLst/>
                <a:latin typeface=" D2Coding Ligature"/>
              </a:endParaRPr>
            </a:p>
            <a:p>
              <a:r>
                <a:rPr lang="en-US" altLang="ko-KR" b="0" dirty="0" err="1">
                  <a:solidFill>
                    <a:srgbClr val="B2CCD6"/>
                  </a:solidFill>
                  <a:effectLst/>
                  <a:latin typeface=" D2Coding Ligature"/>
                </a:rPr>
                <a:t>module</a:t>
              </a:r>
              <a:r>
                <a:rPr lang="en-US" altLang="ko-KR" b="0" dirty="0" err="1">
                  <a:solidFill>
                    <a:srgbClr val="89DDFF"/>
                  </a:solidFill>
                  <a:effectLst/>
                  <a:latin typeface=" D2Coding Ligature"/>
                </a:rPr>
                <a:t>.</a:t>
              </a:r>
              <a:r>
                <a:rPr lang="en-US" altLang="ko-KR" b="0" dirty="0" err="1">
                  <a:solidFill>
                    <a:srgbClr val="B2CCD6"/>
                  </a:solidFill>
                  <a:effectLst/>
                  <a:latin typeface=" D2Coding Ligature"/>
                </a:rPr>
                <a:t>exports</a:t>
              </a:r>
              <a:r>
                <a:rPr lang="en-US" altLang="ko-KR" b="0" dirty="0">
                  <a:solidFill>
                    <a:srgbClr val="8F93A2"/>
                  </a:solidFill>
                  <a:effectLst/>
                  <a:latin typeface=" D2Coding Ligature"/>
                </a:rPr>
                <a:t> </a:t>
              </a:r>
              <a:r>
                <a:rPr lang="en-US" altLang="ko-KR" b="0" dirty="0">
                  <a:solidFill>
                    <a:srgbClr val="C792EA"/>
                  </a:solidFill>
                  <a:effectLst/>
                  <a:latin typeface=" D2Coding Ligature"/>
                </a:rPr>
                <a:t>=</a:t>
              </a:r>
              <a:r>
                <a:rPr lang="en-US" altLang="ko-KR" b="0" dirty="0">
                  <a:solidFill>
                    <a:srgbClr val="8F93A2"/>
                  </a:solidFill>
                  <a:effectLst/>
                  <a:latin typeface=" D2Coding Ligature"/>
                </a:rPr>
                <a:t> </a:t>
              </a:r>
              <a:r>
                <a:rPr lang="en-US" altLang="ko-KR" b="0" dirty="0">
                  <a:solidFill>
                    <a:srgbClr val="89DDFF"/>
                  </a:solidFill>
                  <a:effectLst/>
                  <a:latin typeface=" D2Coding Ligature"/>
                </a:rPr>
                <a:t>{</a:t>
              </a:r>
              <a:r>
                <a:rPr lang="en-US" altLang="ko-KR" b="0" dirty="0">
                  <a:solidFill>
                    <a:srgbClr val="C792EA"/>
                  </a:solidFill>
                  <a:effectLst/>
                  <a:latin typeface=" D2Coding Ligature"/>
                </a:rPr>
                <a:t>...</a:t>
              </a:r>
              <a:r>
                <a:rPr lang="en-US" altLang="ko-KR" b="0" dirty="0">
                  <a:solidFill>
                    <a:srgbClr val="89DDFF"/>
                  </a:solidFill>
                  <a:effectLst/>
                  <a:latin typeface=" D2Coding Ligature"/>
                </a:rPr>
                <a:t>}</a:t>
              </a:r>
              <a:endParaRPr lang="en-US" altLang="ko-KR" b="0" dirty="0">
                <a:solidFill>
                  <a:srgbClr val="8F93A2"/>
                </a:solidFill>
                <a:effectLst/>
                <a:latin typeface=" D2Coding Ligature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02CE0F-903A-490D-983F-88290A5FA1D3}"/>
                </a:ext>
              </a:extLst>
            </p:cNvPr>
            <p:cNvSpPr txBox="1"/>
            <p:nvPr/>
          </p:nvSpPr>
          <p:spPr>
            <a:xfrm>
              <a:off x="6520344" y="5292991"/>
              <a:ext cx="3424105" cy="9233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solidFill>
                    <a:srgbClr val="C792EA"/>
                  </a:solidFill>
                  <a:effectLst/>
                  <a:latin typeface=" D2Coding Ligature"/>
                </a:rPr>
                <a:t>const</a:t>
              </a:r>
              <a:r>
                <a:rPr lang="en-US" altLang="ko-KR" b="0" dirty="0">
                  <a:solidFill>
                    <a:srgbClr val="8F93A2"/>
                  </a:solidFill>
                  <a:effectLst/>
                  <a:latin typeface=" D2Coding Ligature"/>
                </a:rPr>
                <a:t> </a:t>
              </a:r>
              <a:r>
                <a:rPr lang="en-US" altLang="ko-KR" b="0" dirty="0">
                  <a:solidFill>
                    <a:srgbClr val="89DDFF"/>
                  </a:solidFill>
                  <a:effectLst/>
                  <a:latin typeface=" D2Coding Ligature"/>
                </a:rPr>
                <a:t>{</a:t>
              </a:r>
              <a:r>
                <a:rPr lang="en-US" altLang="ko-KR" b="0" dirty="0">
                  <a:solidFill>
                    <a:srgbClr val="8F93A2"/>
                  </a:solidFill>
                  <a:effectLst/>
                  <a:latin typeface=" D2Coding Ligature"/>
                </a:rPr>
                <a:t>...</a:t>
              </a:r>
              <a:r>
                <a:rPr lang="en-US" altLang="ko-KR" b="0" dirty="0">
                  <a:solidFill>
                    <a:srgbClr val="89DDFF"/>
                  </a:solidFill>
                  <a:effectLst/>
                  <a:latin typeface=" D2Coding Ligature"/>
                </a:rPr>
                <a:t>}</a:t>
              </a:r>
              <a:r>
                <a:rPr lang="en-US" altLang="ko-KR" b="0" dirty="0">
                  <a:solidFill>
                    <a:srgbClr val="8F93A2"/>
                  </a:solidFill>
                  <a:effectLst/>
                  <a:latin typeface=" D2Coding Ligature"/>
                </a:rPr>
                <a:t> </a:t>
              </a:r>
              <a:r>
                <a:rPr lang="en-US" altLang="ko-KR" b="0" dirty="0">
                  <a:solidFill>
                    <a:srgbClr val="C792EA"/>
                  </a:solidFill>
                  <a:effectLst/>
                  <a:latin typeface=" D2Coding Ligature"/>
                </a:rPr>
                <a:t>=</a:t>
              </a:r>
              <a:r>
                <a:rPr lang="en-US" altLang="ko-KR" b="0" dirty="0">
                  <a:solidFill>
                    <a:srgbClr val="8F93A2"/>
                  </a:solidFill>
                  <a:effectLst/>
                  <a:latin typeface=" D2Coding Ligature"/>
                </a:rPr>
                <a:t> </a:t>
              </a:r>
              <a:r>
                <a:rPr lang="en-US" altLang="ko-KR" b="0" dirty="0">
                  <a:solidFill>
                    <a:srgbClr val="82AAFF"/>
                  </a:solidFill>
                  <a:effectLst/>
                  <a:latin typeface=" D2Coding Ligature"/>
                </a:rPr>
                <a:t>require</a:t>
              </a:r>
              <a:r>
                <a:rPr lang="en-US" altLang="ko-KR" b="0" dirty="0">
                  <a:solidFill>
                    <a:srgbClr val="8F93A2"/>
                  </a:solidFill>
                  <a:effectLst/>
                  <a:latin typeface=" D2Coding Ligature"/>
                </a:rPr>
                <a:t>(</a:t>
              </a:r>
              <a:r>
                <a:rPr lang="en-US" altLang="ko-KR" b="0" dirty="0">
                  <a:solidFill>
                    <a:srgbClr val="89DDFF"/>
                  </a:solidFill>
                  <a:effectLst/>
                  <a:latin typeface=" D2Coding Ligature"/>
                </a:rPr>
                <a:t>'</a:t>
              </a:r>
              <a:r>
                <a:rPr lang="en-US" altLang="ko-KR" b="0" dirty="0">
                  <a:solidFill>
                    <a:srgbClr val="C3E88D"/>
                  </a:solidFill>
                  <a:effectLst/>
                  <a:latin typeface=" D2Coding Ligature"/>
                </a:rPr>
                <a:t>...</a:t>
              </a:r>
              <a:r>
                <a:rPr lang="en-US" altLang="ko-KR" b="0" dirty="0">
                  <a:solidFill>
                    <a:srgbClr val="89DDFF"/>
                  </a:solidFill>
                  <a:effectLst/>
                  <a:latin typeface=" D2Coding Ligature"/>
                </a:rPr>
                <a:t>’</a:t>
              </a:r>
              <a:r>
                <a:rPr lang="en-US" altLang="ko-KR" b="0" dirty="0">
                  <a:solidFill>
                    <a:srgbClr val="8F93A2"/>
                  </a:solidFill>
                  <a:effectLst/>
                  <a:latin typeface=" D2Coding Ligature"/>
                </a:rPr>
                <a:t>)</a:t>
              </a:r>
              <a:r>
                <a:rPr lang="en-US" altLang="ko-KR" b="0" dirty="0">
                  <a:solidFill>
                    <a:srgbClr val="89DDFF"/>
                  </a:solidFill>
                  <a:effectLst/>
                  <a:latin typeface=" D2Coding Ligature"/>
                </a:rPr>
                <a:t>;</a:t>
              </a:r>
            </a:p>
            <a:p>
              <a:endParaRPr lang="en-US" altLang="ko-KR" dirty="0">
                <a:solidFill>
                  <a:srgbClr val="89DDFF"/>
                </a:solidFill>
                <a:latin typeface=" D2Coding Ligature"/>
              </a:endParaRPr>
            </a:p>
            <a:p>
              <a:r>
                <a:rPr lang="en-US" altLang="ko-KR" b="0" dirty="0">
                  <a:solidFill>
                    <a:srgbClr val="8F93A2"/>
                  </a:solidFill>
                  <a:effectLst/>
                  <a:latin typeface=" D2Coding Ligature"/>
                </a:rPr>
                <a:t>...</a:t>
              </a:r>
              <a:endParaRPr lang="en-US" altLang="ko-KR" b="0" dirty="0">
                <a:solidFill>
                  <a:srgbClr val="89DDFF"/>
                </a:solidFill>
                <a:effectLst/>
                <a:latin typeface=" D2Coding Ligature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2792340-4999-4458-B1B5-C035017F04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9793" y="5490403"/>
              <a:ext cx="1503727" cy="5285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524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DBD0C-6FC9-4CBE-9CD7-9FCA6D86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86ED7-D1A2-4414-9501-E48B8CA51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22418"/>
          </a:xfrm>
        </p:spPr>
        <p:txBody>
          <a:bodyPr>
            <a:normAutofit/>
          </a:bodyPr>
          <a:lstStyle/>
          <a:p>
            <a:r>
              <a:rPr lang="en-US" altLang="ko-KR" dirty="0"/>
              <a:t>AMD</a:t>
            </a:r>
            <a:r>
              <a:rPr lang="en-US" altLang="ko-KR" sz="2000" dirty="0"/>
              <a:t>(Asynchronous Module Definition)</a:t>
            </a:r>
          </a:p>
          <a:p>
            <a:pPr lvl="1"/>
            <a:r>
              <a:rPr lang="ko-KR" altLang="en-US" dirty="0"/>
              <a:t>브라우저 호환을 우선시</a:t>
            </a:r>
            <a:endParaRPr lang="en-US" altLang="ko-KR" dirty="0"/>
          </a:p>
          <a:p>
            <a:pPr lvl="1"/>
            <a:r>
              <a:rPr lang="ko-KR" altLang="en-US" dirty="0"/>
              <a:t>네트워크 의존성 고려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비동기적으로 모듈 로드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대표적 모듈 </a:t>
            </a:r>
            <a:r>
              <a:rPr lang="ko-KR" altLang="en-US" dirty="0" err="1">
                <a:sym typeface="Wingdings" panose="05000000000000000000" pitchFamily="2" charset="2"/>
              </a:rPr>
              <a:t>로더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RequireJS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ym typeface="Wingdings" panose="05000000000000000000" pitchFamily="2" charset="2"/>
              </a:rPr>
              <a:t>UMD</a:t>
            </a:r>
            <a:r>
              <a:rPr kumimoji="0" lang="en-US" altLang="ko-KR" sz="2000" b="0" i="0" u="none" strike="noStrike" kern="1200" cap="none" spc="8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(Universal Module Definition)</a:t>
            </a:r>
          </a:p>
          <a:p>
            <a:pPr lvl="1">
              <a:spcBef>
                <a:spcPts val="1000"/>
              </a:spcBef>
              <a:defRPr/>
            </a:pPr>
            <a:r>
              <a:rPr lang="en-US" altLang="ko-KR" dirty="0" err="1">
                <a:sym typeface="Wingdings" panose="05000000000000000000" pitchFamily="2" charset="2"/>
              </a:rPr>
              <a:t>CommonJS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AMD </a:t>
            </a:r>
            <a:r>
              <a:rPr lang="ko-KR" altLang="en-US" dirty="0">
                <a:sym typeface="Wingdings" panose="05000000000000000000" pitchFamily="2" charset="2"/>
              </a:rPr>
              <a:t>모두에 호환되도록 구현한 패턴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spcBef>
                <a:spcPts val="1000"/>
              </a:spcBef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dirty="0">
                <a:sym typeface="Wingdings" panose="05000000000000000000" pitchFamily="2" charset="2"/>
              </a:rPr>
              <a:t>하지만 모두 비표준</a:t>
            </a:r>
            <a:r>
              <a:rPr lang="en-US" altLang="ko-KR" dirty="0">
                <a:sym typeface="Wingdings" panose="05000000000000000000" pitchFamily="2" charset="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580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796"/>
      </a:accent1>
      <a:accent2>
        <a:srgbClr val="BA997F"/>
      </a:accent2>
      <a:accent3>
        <a:srgbClr val="AAA481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E"/>
      </a:hlink>
      <a:folHlink>
        <a:srgbClr val="7F7F7F"/>
      </a:folHlink>
    </a:clrScheme>
    <a:fontScheme name="Custom 2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950</Words>
  <Application>Microsoft Office PowerPoint</Application>
  <PresentationFormat>와이드스크린</PresentationFormat>
  <Paragraphs>196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 D2Coding Ligature</vt:lpstr>
      <vt:lpstr>Microsoft GothicNeo</vt:lpstr>
      <vt:lpstr>Arial</vt:lpstr>
      <vt:lpstr>SketchyVTI</vt:lpstr>
      <vt:lpstr>Webpack이란?</vt:lpstr>
      <vt:lpstr>목차</vt:lpstr>
      <vt:lpstr>Webpack이 나오기 전까지는…</vt:lpstr>
      <vt:lpstr>현대 자바스크립트 모듈의 역사…</vt:lpstr>
      <vt:lpstr>브라우저에서 Javascript 실행하기</vt:lpstr>
      <vt:lpstr>브라우저에서 Javascript 실행하기</vt:lpstr>
      <vt:lpstr>모듈 시스템</vt:lpstr>
      <vt:lpstr>모듈 시스템</vt:lpstr>
      <vt:lpstr>모듈 시스템</vt:lpstr>
      <vt:lpstr>모듈 시스템</vt:lpstr>
      <vt:lpstr>모듈 번들러</vt:lpstr>
      <vt:lpstr>Webpack이란?</vt:lpstr>
      <vt:lpstr>Webpack</vt:lpstr>
      <vt:lpstr>Webpack</vt:lpstr>
      <vt:lpstr>Webpack</vt:lpstr>
      <vt:lpstr>Webpack의 핵심 개념</vt:lpstr>
      <vt:lpstr>Webpack의 핵심 개념</vt:lpstr>
      <vt:lpstr>Entry</vt:lpstr>
      <vt:lpstr>Output</vt:lpstr>
      <vt:lpstr>Loaders</vt:lpstr>
      <vt:lpstr>Plugins</vt:lpstr>
      <vt:lpstr>Mode</vt:lpstr>
      <vt:lpstr>Browser Compatibility</vt:lpstr>
      <vt:lpstr>감사합니다</vt:lpstr>
      <vt:lpstr>참고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Webpack이란?</dc:title>
  <dc:creator>김 정원</dc:creator>
  <cp:lastModifiedBy>김 정원</cp:lastModifiedBy>
  <cp:revision>2</cp:revision>
  <dcterms:created xsi:type="dcterms:W3CDTF">2021-03-19T05:36:18Z</dcterms:created>
  <dcterms:modified xsi:type="dcterms:W3CDTF">2021-04-05T00:27:32Z</dcterms:modified>
</cp:coreProperties>
</file>