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5de8a2d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5de8a2d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5de8a2d1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5de8a2d1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5de8a2d1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5de8a2d1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d21a5172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fd21a5172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5de8a2d1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f5de8a2d1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d21a5172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d21a5172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5de8a2d1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f5de8a2d1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5de8a2d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5de8a2d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d21a517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d21a517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5de8a2d1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f5de8a2d1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d21a5172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fd21a5172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5de8a2d1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5de8a2d1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d21a5172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d21a5172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d21a5172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fd21a5172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d21a5172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fd21a5172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geeksforgeeks.org/extends-vs-implements-in-java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hyperlink" Target="https://sites.google.com/site/cs4217jan2011team2/programming-paradigms/object-oriented-paradig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stackoverflow.com/questions/18034683/what-is-the-big-difference-between-modular-and-object-oriented-programmin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threefinbdd/comp250/blob/main/inclass_demonstration/Python/HelloWorldClass.p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threefinbdd/comp250/blob/main/Assignments_and_Projects/comp250_Project.md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nerd.vision/post/polymorphism-encapsulation-data-abstraction-and-inheritance-in-object-oriented-programm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COMP-250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Programming II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 Brandon Dave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Extends</a:t>
            </a:r>
            <a:r>
              <a:rPr lang="en"/>
              <a:t>:  Deriving one class as the base for another.  Extended class acts as the superclass (parent) into the new class which acts as the child (subclass).  Only one Extension from a superclass allowable.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Implements</a:t>
            </a:r>
            <a:r>
              <a:rPr lang="en"/>
              <a:t>:  Deriving of the special-type of classes of Interfaces into the other class.  Resolves the issue of one superclass extension by allowing multiple interfaces.  Allows complete abstraction of superclass functions.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Additional Reading:</a:t>
            </a:r>
            <a:br>
              <a:rPr lang="en" sz="1200"/>
            </a:br>
            <a:r>
              <a:rPr lang="en" sz="1200" u="sng">
                <a:solidFill>
                  <a:schemeClr val="hlink"/>
                </a:solidFill>
                <a:hlinkClick r:id="rId3"/>
              </a:rPr>
              <a:t>https://www.geeksforgeeks.org/extends-vs-implements-in-java/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Tying it together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nerd.vision: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b="1" lang="en"/>
              <a:t>Inheritance</a:t>
            </a:r>
            <a:r>
              <a:rPr lang="en"/>
              <a:t> allows you to create </a:t>
            </a:r>
            <a:r>
              <a:rPr b="1" lang="en"/>
              <a:t>class hierarchies</a:t>
            </a:r>
            <a:r>
              <a:rPr lang="en"/>
              <a:t>, where a base class gives its behavior and attributes to a derived class. You are then free to modify or extend its functionality. </a:t>
            </a:r>
            <a:r>
              <a:rPr b="1" lang="en"/>
              <a:t>Polymorphism</a:t>
            </a:r>
            <a:r>
              <a:rPr lang="en"/>
              <a:t> ensures that the </a:t>
            </a:r>
            <a:r>
              <a:rPr b="1" lang="en"/>
              <a:t>proper method will be executed</a:t>
            </a:r>
            <a:r>
              <a:rPr lang="en"/>
              <a:t> based on the calling object’s type. 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b="1" lang="en"/>
              <a:t>Polymorphism</a:t>
            </a:r>
            <a:r>
              <a:rPr lang="en"/>
              <a:t> allows </a:t>
            </a:r>
            <a:r>
              <a:rPr b="1" lang="en"/>
              <a:t>program code to have different meaning or functions </a:t>
            </a:r>
            <a:r>
              <a:rPr lang="en"/>
              <a:t>while </a:t>
            </a:r>
            <a:r>
              <a:rPr b="1" lang="en"/>
              <a:t>Encapsulation</a:t>
            </a:r>
            <a:r>
              <a:rPr lang="en"/>
              <a:t> is the process of </a:t>
            </a:r>
            <a:r>
              <a:rPr b="1" lang="en"/>
              <a:t>keeping classes private so they cannot be modified by external codes</a:t>
            </a:r>
            <a:r>
              <a:rPr lang="en"/>
              <a:t>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Abstraction is making things less complex for users (UI/UX).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Encapsulation makes things less complex for developers.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Tying it together v2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1200" y="1311300"/>
            <a:ext cx="4762500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https://sites.google.com/site/cs4217jan2011team2/programming-paradigms/object-oriented-paradigm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Library and Apple Library Hierarchies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063" y="1017723"/>
            <a:ext cx="4176575" cy="408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4550" y="1700966"/>
            <a:ext cx="4832400" cy="271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vs Java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utilizes MODULES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Java utilizes 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But, wait.  They operate similarly, isn’t Python Object-Oriented?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https://stackoverflow.com/questions/18034683/what-is-the-big-difference-between-modular-and-object-oriented-programming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fun read :)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Note:  Python practices Polymorphism, Inheritance, and Abstraction.  The only aspect missing is Encapsulation (data hiding)!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Person.java from Person.py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task is to translate the Python module into a Java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module can be found at: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https://github.com/threefinbdd/comp250/blob/main/inclass_demonstration/Python/HelloWorldClass.py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or on Moodle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Thus far…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we’ve discussed so far: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Foundations of Programming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Java Syntax</a:t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agenda: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ArrayLists, Collections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 Objects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OOP Technique:  Encapsulation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Data Hiding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Inheritance</a:t>
            </a:r>
            <a:r>
              <a:rPr lang="en"/>
              <a:t>:  Parent-Child Relationship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Project: </a:t>
            </a:r>
            <a:r>
              <a:rPr lang="en" sz="1133" u="sng">
                <a:solidFill>
                  <a:schemeClr val="hlink"/>
                </a:solidFill>
                <a:hlinkClick r:id="rId3"/>
              </a:rPr>
              <a:t>https://github.com/threefinbdd/comp250/blob/main/Assignments_and_Projects/comp250_Project.md</a:t>
            </a:r>
            <a:endParaRPr sz="1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550" y="1017725"/>
            <a:ext cx="730690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1028700" y="2013650"/>
            <a:ext cx="6879900" cy="255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Definitions:  Basics of Programming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Objects:  Anything that contains data - Variables.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Classes:  User-defined Objects to express complex data types.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Someone is represented by their: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String name;</a:t>
            </a:r>
            <a:br>
              <a:rPr lang="en"/>
            </a:br>
            <a:r>
              <a:rPr lang="en"/>
              <a:t>	int age;</a:t>
            </a:r>
            <a:br>
              <a:rPr lang="en"/>
            </a:br>
            <a:r>
              <a:rPr lang="en"/>
              <a:t>	String majorOfStudy;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Person Object is a single variable that represents the above 3 fields.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Object-Oriented Programming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325" y="1017725"/>
            <a:ext cx="382097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Definitions:  Object-Oriented Programming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Polymorphism</a:t>
            </a:r>
            <a:r>
              <a:rPr lang="en"/>
              <a:t>:  Allowing existence of many forms.  Data, functions, objects existing in multiple forms.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Encapsulation</a:t>
            </a:r>
            <a:r>
              <a:rPr lang="en"/>
              <a:t>:  Also known as Data Hiding; Design technique (or paradigm) to group similar procedures (or methods) into one area to reduce code complexity.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Abstraction</a:t>
            </a:r>
            <a:r>
              <a:rPr lang="en"/>
              <a:t>:  Hiding data from the user.  Imagine the black box concept or wysiwyg (what you see is what you get), </a:t>
            </a:r>
            <a:r>
              <a:rPr i="1" lang="en"/>
              <a:t>pronounced: whizzy whig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Inheritance</a:t>
            </a:r>
            <a:r>
              <a:rPr lang="en"/>
              <a:t>: Parent-Child Relationship between Classes.  Parent also known as Super Classes; Children refers to Sub Classes (subsumptions)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Additional Reading: 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https://www.nerd.vision/post/polymorphism-encapsulation-data-abstraction-and-inheritance-in-object-oriented-programming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Definitions:  Object-Oriented Programming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Polymorphism</a:t>
            </a:r>
            <a:r>
              <a:rPr lang="en" sz="1800"/>
              <a:t>:  Allowing existence of many forms.  Data, functions, objects existing in multiple forms.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Example:  method/function overloading; Class Constructors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Encapsulation</a:t>
            </a:r>
            <a:r>
              <a:rPr lang="en" sz="1800"/>
              <a:t>:  Also known as Data Hiding; Design technique (or paradigm) to group similar procedures (or methods) into one class to reduce code complexity.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Example: using private and protected instead of public/global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Definitions:  Object-Oriented Programming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/>
              <a:t>Abstraction</a:t>
            </a:r>
            <a:r>
              <a:rPr lang="en" sz="1800"/>
              <a:t>:  Hiding data from the user.  Imagine the black box concept or wysiwyg (what you see is what you get), </a:t>
            </a:r>
            <a:r>
              <a:rPr i="1" lang="en" sz="1800"/>
              <a:t>pronounced: whizzy whig</a:t>
            </a:r>
            <a:endParaRPr/>
          </a:p>
        </p:txBody>
      </p:sp>
      <p:sp>
        <p:nvSpPr>
          <p:cNvPr id="103" name="Google Shape;103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Inheritance</a:t>
            </a:r>
            <a:r>
              <a:rPr lang="en" sz="1800"/>
              <a:t>: Parent-Child Relationship between Classes.  Parent also known as Super Classes; Children refers to Sub Classes (subsumptions)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Example:  Shape is a top-level definition of some “thing”.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Squares, Triangles, Pentagons are all Shapes.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of DefinitionExamples.java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notes: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 of most definitions within an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Templatized DataTypes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