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dfb58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dfb58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e0e0330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5e0e0330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e0e033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e0e033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e0e0330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5e0e0330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5e0e033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5e0e033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e0e033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5e0e033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e0e03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e0e03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e0e033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5e0e033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e0e033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e0e033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e0e033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e0e033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e0e0330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e0e0330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aeee39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aeee3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e0e033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e0e033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e0e033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e0e033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eeksforgeeks.org/heap-sort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codecamp.org/news/sorting-algorithms-explained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br>
              <a:rPr lang="en"/>
            </a:br>
            <a:r>
              <a:rPr lang="en"/>
              <a:t>worst case: </a:t>
            </a:r>
            <a:r>
              <a:rPr lang="en"/>
              <a:t>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every node to find the lowest value and move the found node to the start.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n-passes n-amount of times.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9664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br>
              <a:rPr lang="en"/>
            </a:br>
            <a:r>
              <a:rPr lang="en"/>
              <a:t>worst case: 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 to a Selection Sort; however, does not find the lowest value per pass.  Adjusts found values respective to the current sorted list.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75" y="152400"/>
            <a:ext cx="477917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br>
              <a:rPr lang="en"/>
            </a:br>
            <a:r>
              <a:rPr lang="en"/>
              <a:t>worst case:  O(nlogn)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approach of a Divide-and-Conquer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we half the problem each pass, the problem becomes logarithmic!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sorting problem becomes log(n)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merging of all problems back into 1 solution becomes O(n)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650" y="152400"/>
            <a:ext cx="49210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br>
              <a:rPr lang="en"/>
            </a:br>
            <a:r>
              <a:rPr lang="en"/>
              <a:t>worst case: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divide-and-conquer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the original list is in reverse order?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poorly chosen pivot value makes the quicksort algorithm an overly complex insertion/selection sort!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02563"/>
            <a:ext cx="5719501" cy="253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case: O(nlogn)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a binary tree and tree traversal algorithms to sort layers of the binary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Reading: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https://www.geeksforgeeks.org/heap-sort/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</a:t>
            </a:r>
            <a:r>
              <a:rPr i="1" lang="en"/>
              <a:t>Only included for Completion Sake!  Better to research </a:t>
            </a:r>
            <a:r>
              <a:rPr b="1" i="1" lang="en"/>
              <a:t>after</a:t>
            </a:r>
            <a:r>
              <a:rPr i="1" lang="en"/>
              <a:t> looking into data structures </a:t>
            </a:r>
            <a:endParaRPr i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200" y="555600"/>
            <a:ext cx="1400175" cy="219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7225" y="1924700"/>
            <a:ext cx="1834425" cy="29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ArrayLists, Collections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Objects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OOP Technique:  Encapsulation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Hiding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Inheritance:  Parent-Child Relationship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Understanding Algorithms Complexity with Sorting Algorithms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Complexities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running programs can be evaluated in two areas: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How long does the algorithm take to run?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How much memory does the algorithm need to run?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size of our input size increases, how bad does our computational complexity grow?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907363"/>
            <a:ext cx="5917824" cy="3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 of Different Analyses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Oh notation</a:t>
            </a:r>
            <a:r>
              <a:rPr lang="en"/>
              <a:t>:  Examines Algorithm Computation at the </a:t>
            </a:r>
            <a:r>
              <a:rPr b="1" lang="en"/>
              <a:t>worst-case</a:t>
            </a:r>
            <a:r>
              <a:rPr lang="en"/>
              <a:t> scenario</a:t>
            </a:r>
            <a:br>
              <a:rPr lang="en"/>
            </a:br>
            <a:r>
              <a:rPr lang="en"/>
              <a:t>	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Big Omega notation</a:t>
            </a:r>
            <a:r>
              <a:rPr lang="en"/>
              <a:t>:  Examines Algorithm Computation at the </a:t>
            </a:r>
            <a:r>
              <a:rPr b="1" lang="en"/>
              <a:t>best-case</a:t>
            </a:r>
            <a:r>
              <a:rPr lang="en"/>
              <a:t> scenario  </a:t>
            </a:r>
            <a:br>
              <a:rPr lang="en"/>
            </a:br>
            <a:r>
              <a:rPr lang="en"/>
              <a:t>	</a:t>
            </a:r>
            <a:r>
              <a:rPr lang="en"/>
              <a:t>Ω(n)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Big Theta notation</a:t>
            </a:r>
            <a:r>
              <a:rPr lang="en"/>
              <a:t>:  Examines Algorithm Computation at the </a:t>
            </a:r>
            <a:r>
              <a:rPr b="1" lang="en"/>
              <a:t>best-case scenario given all worst cases</a:t>
            </a:r>
            <a:br>
              <a:rPr lang="en"/>
            </a:br>
            <a:r>
              <a:rPr lang="en"/>
              <a:t>	Θ(n)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only care about Big Oh notation (worst cases)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sort this?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list of numbers: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[10, 3, 2, 4, 8, 5, 6, 7, 1, 9]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</a:t>
            </a:r>
            <a:r>
              <a:rPr lang="en" sz="1800" u="sng">
                <a:solidFill>
                  <a:srgbClr val="FF0000"/>
                </a:solidFill>
              </a:rPr>
              <a:t>10</a:t>
            </a:r>
            <a:r>
              <a:rPr lang="en" sz="1800"/>
              <a:t>, </a:t>
            </a:r>
            <a:r>
              <a:rPr lang="en" sz="1800">
                <a:solidFill>
                  <a:srgbClr val="FF9900"/>
                </a:solidFill>
              </a:rPr>
              <a:t>3</a:t>
            </a:r>
            <a:r>
              <a:rPr lang="en" sz="1800"/>
              <a:t>, 2, 4, 8, 7, 5, 6, 1, 9]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[3, 10, 2, 4, 8, 7, 5, 6, 1, 9]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</a:t>
            </a:r>
            <a:r>
              <a:rPr lang="en" sz="1800" u="sng">
                <a:solidFill>
                  <a:srgbClr val="FF0000"/>
                </a:solidFill>
              </a:rPr>
              <a:t>10</a:t>
            </a:r>
            <a:r>
              <a:rPr lang="en" sz="1800"/>
              <a:t>, </a:t>
            </a:r>
            <a:r>
              <a:rPr lang="en" sz="1800">
                <a:solidFill>
                  <a:srgbClr val="FF9900"/>
                </a:solidFill>
              </a:rPr>
              <a:t>3</a:t>
            </a:r>
            <a:r>
              <a:rPr lang="en" sz="1800"/>
              <a:t>, 2, 4, 8] [</a:t>
            </a:r>
            <a:r>
              <a:rPr lang="en" sz="1800" u="sng">
                <a:solidFill>
                  <a:srgbClr val="FF0000"/>
                </a:solidFill>
              </a:rPr>
              <a:t>7</a:t>
            </a:r>
            <a:r>
              <a:rPr lang="en" sz="1800"/>
              <a:t>, </a:t>
            </a:r>
            <a:r>
              <a:rPr lang="en" sz="1800">
                <a:solidFill>
                  <a:srgbClr val="FF9900"/>
                </a:solidFill>
              </a:rPr>
              <a:t>5</a:t>
            </a:r>
            <a:r>
              <a:rPr lang="en" sz="1800"/>
              <a:t>, 6, 1, 9]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[3, 10, 2, 4, 8] [5, 7, 6, 1, 9]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sort this?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list of letters: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[G, L, A, X, Z, F, I, G, O, N]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list of words: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[dog, instructor, computer, television, cat, student, coffee, soda, first, last]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Common Sorting Algorithms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Bubble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Selection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Insertion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Merge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Quick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Heap Sort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 provided by freecodecamp:</a:t>
            </a: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https://www.freecodecamp.org/news/sorting-algorithms-explained/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019476"/>
            <a:ext cx="3358277" cy="36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142025" y="2783050"/>
            <a:ext cx="2835600" cy="1828800"/>
          </a:xfrm>
          <a:prstGeom prst="ellipse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br>
              <a:rPr lang="en"/>
            </a:br>
            <a:r>
              <a:rPr lang="en"/>
              <a:t>worst case: 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the Bubble Sort as a Swap function.  The simplest and most naive form of sorting.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Compares 2-adjacent indices for greater/less than comparison.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[current] is greater than [current+1], swap the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n-pass throughs n-times, as you must traverse through every node by every node to check if [current] and [current+1] are in order.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664325"/>
            <a:ext cx="5719501" cy="381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