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abb5d0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abb5d0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3abb5d0d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3abb5d0d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3abb5d0d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3abb5d0d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3abb5d0d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3abb5d0d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3abb5d0d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3abb5d0d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3abb5d0d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3abb5d0d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abb5d0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abb5d0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3abb5d0d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3abb5d0d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3abb5d0d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3abb5d0d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04b9511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04b9511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3abb5d0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3abb5d0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3abb5d0d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3abb5d0d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3abb5d0d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3abb5d0d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3abb5d0d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3abb5d0d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eople.cs.ksu.edu/~hitzler/pub2/2020_CACM_SWsurvey-authorversion.pdf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eeksforgeeks.org/data-structures/linked-list/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Stack_buffer_overflow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COMP-250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Programming 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 Brandon Dave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389600"/>
            <a:ext cx="3416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Node-to-Node connections can be </a:t>
            </a:r>
            <a:r>
              <a:rPr b="1" lang="en" sz="1600"/>
              <a:t>Directed</a:t>
            </a:r>
            <a:r>
              <a:rPr lang="en" sz="1600"/>
              <a:t> or </a:t>
            </a:r>
            <a:r>
              <a:rPr b="1" lang="en" sz="1600"/>
              <a:t>Undirected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If a Graph is directed, connection between Nodes must travel along the arrow’s pointed direction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Graph’s without arrows can be traveled in any direction</a:t>
            </a:r>
            <a:endParaRPr sz="16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950" y="677175"/>
            <a:ext cx="5111250" cy="378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GPS coordinates relies on Graph Theory to plot out a person’s route by varying means: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Optimality of Travel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Optimality of Carbon Efficiency</a:t>
            </a:r>
            <a:endParaRPr sz="16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400" y="295275"/>
            <a:ext cx="48291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Logic with Graph Theory!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Creating these quick and useful informative “knowledge panels” from Google are generated from Knowledge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the simplest level: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Node A hasA Relationship R to Node B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John isA Father to Joe</a:t>
            </a:r>
            <a:br>
              <a:rPr lang="en"/>
            </a:br>
            <a:r>
              <a:rPr lang="en"/>
              <a:t>	Joe isA Child of John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Additional Reading: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https://people.cs.ksu.edu/~hitzler/pub2/2020_CACM_SWsurvey-authorversion.pdf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9513" y="152400"/>
            <a:ext cx="230498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Applications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Google’s Knowledge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Biomedical Knowledge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Animal Taxonomy (Kingdom, Phylum, Class, Order, Family, Genus, Species)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675" y="152400"/>
            <a:ext cx="46749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hierarchical approach for directed graphs.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275" y="982050"/>
            <a:ext cx="4381687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 far…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Understanding Different Data Structures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Queues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Stacks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Graphs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we’ve discussed so far: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Understanding Algorithms Complexity with Sorting Algorithms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big</a:t>
            </a:r>
            <a:r>
              <a:rPr lang="en"/>
              <a:t> data structures to conceptually understand: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Trees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int[] myNumbers = new int[]{1, 2, 3, 4, 5}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myNumbers[3] = 10;  // Re-assigns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myNumers[4]; // retrieval of data, given an index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*Remember Arrays cannot grow or shrink!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myNumbers.length;  // returns the size of the Array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add(  ):  Inserts data into the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remove(  ):  Deletes data from the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clear(  );  Removes ALL data from the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get(  ):  Retrieves data from the structure, given an 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size(  ):  Returns the size of the ArrayList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Expands from Array and ArrayList to store 3 more “points” from the list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Tail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https://www.geeksforgeeks.org/data-structures/linked-list/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800" y="2067625"/>
            <a:ext cx="4527600" cy="1008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Imagine a </a:t>
            </a:r>
            <a:r>
              <a:rPr lang="en" sz="1600"/>
              <a:t>grocery line of people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first person in the line is able to checkout their items.  The next person must wait for the first person to leave.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First In, First Out (FIFO)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Enqueue:  Add</a:t>
            </a:r>
            <a:br>
              <a:rPr lang="en" sz="1600"/>
            </a:br>
            <a:r>
              <a:rPr lang="en" sz="1600"/>
              <a:t>Dequeue:  Remove</a:t>
            </a:r>
            <a:br>
              <a:rPr lang="en" sz="1600"/>
            </a:br>
            <a:r>
              <a:rPr lang="en" sz="1600"/>
              <a:t>Peek/Front:  “sees” the top, but does not retrieve</a:t>
            </a:r>
            <a:endParaRPr sz="16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425" y="1481138"/>
            <a:ext cx="33337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89600"/>
            <a:ext cx="4260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Imagine a cake from the bakery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The first layer of the cake gets pushed down as additional layers are added on top.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First In, Last Out (FILO)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/>
              <a:t>Last in, First Out (LIFO)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/>
              <a:t>Push:  Add</a:t>
            </a:r>
            <a:br>
              <a:rPr lang="en" sz="2900"/>
            </a:br>
            <a:r>
              <a:rPr lang="en" sz="2900"/>
              <a:t>Pop:  Retrieval and Removal</a:t>
            </a:r>
            <a:br>
              <a:rPr lang="en" sz="2900"/>
            </a:br>
            <a:r>
              <a:rPr lang="en" sz="2900"/>
              <a:t>Peek/Top:  “sees” the top, but does not retrieve</a:t>
            </a:r>
            <a:endParaRPr sz="1600"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10201" r="0" t="0"/>
          <a:stretch/>
        </p:blipFill>
        <p:spPr>
          <a:xfrm>
            <a:off x="4572000" y="494425"/>
            <a:ext cx="4010950" cy="24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572000" y="3134400"/>
            <a:ext cx="38265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Whether to use FILO or LIFO is based on the use-case of the program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Imagine inventory management with perishable goods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4184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computer’s memory is stored in a stack architecture.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earliest data created in a program becomes more and more shrouded deeper in the memory stack.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This is the start of understanding a computer’s vulnerability in cyber security (see:  Stack Buffer Overflow)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Additional reading:</a:t>
            </a:r>
            <a:br>
              <a:rPr lang="en" sz="1600"/>
            </a:br>
            <a:r>
              <a:rPr lang="en" sz="1600" u="sng">
                <a:solidFill>
                  <a:schemeClr val="hlink"/>
                </a:solidFill>
                <a:hlinkClick r:id="rId3"/>
              </a:rPr>
              <a:t>https://en.wikipedia.org/wiki/Stack_buffer_overflow</a:t>
            </a:r>
            <a:endParaRPr sz="16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000" y="152400"/>
            <a:ext cx="4074693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data structure that interlinks data and relationships.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 node is known as a graph vertex (plural: vertices)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 line that connects two vertices is known as an edge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Edges define relationships between Nodes</a:t>
            </a:r>
            <a:endParaRPr sz="16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83388"/>
            <a:ext cx="3907550" cy="25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