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1783de5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1783de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1783de5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1783de5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1783de5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1783de5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1783de5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1783de5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1783de5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1783de5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1783de5d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1783de5d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pl.i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www.oracle.com/java/technologies/javase-jdk16-downloads.html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isualstudio.microsoft.com/downloads/" TargetMode="External"/><Relationship Id="rId4" Type="http://schemas.openxmlformats.org/officeDocument/2006/relationships/hyperlink" Target="https://code.visualstudio.com/docs/java/java-tutorial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tbeans.apache.org/download/index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COMP250</a:t>
            </a:r>
            <a:r>
              <a:rPr lang="en"/>
              <a:t>:  </a:t>
            </a:r>
            <a:br>
              <a:rPr lang="en"/>
            </a:br>
            <a:r>
              <a:rPr lang="en"/>
              <a:t>Environment SetUp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You also need a Java programming environment such as </a:t>
            </a:r>
            <a:r>
              <a:rPr lang="en" sz="2000" u="sng">
                <a:solidFill>
                  <a:srgbClr val="000000"/>
                </a:solidFill>
              </a:rPr>
              <a:t>Visual Studio</a:t>
            </a:r>
            <a:r>
              <a:rPr lang="en" sz="2000">
                <a:solidFill>
                  <a:srgbClr val="000000"/>
                </a:solidFill>
              </a:rPr>
              <a:t>, </a:t>
            </a:r>
            <a:r>
              <a:rPr lang="en" sz="2000" u="sng">
                <a:solidFill>
                  <a:srgbClr val="000000"/>
                </a:solidFill>
              </a:rPr>
              <a:t>Eclipse</a:t>
            </a:r>
            <a:r>
              <a:rPr lang="en" sz="2000">
                <a:solidFill>
                  <a:srgbClr val="000000"/>
                </a:solidFill>
              </a:rPr>
              <a:t>, </a:t>
            </a:r>
            <a:r>
              <a:rPr lang="en" sz="2000" u="sng">
                <a:solidFill>
                  <a:srgbClr val="000000"/>
                </a:solidFill>
              </a:rPr>
              <a:t>NetBeans</a:t>
            </a:r>
            <a:r>
              <a:rPr lang="en" sz="2000">
                <a:solidFill>
                  <a:srgbClr val="000000"/>
                </a:solidFill>
              </a:rPr>
              <a:t>, or an account at </a:t>
            </a:r>
            <a:r>
              <a:rPr lang="en" sz="2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https://repl.it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 have personally used NetBeans and Visual Studio Code/Community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2388" y="2325725"/>
            <a:ext cx="39999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Visual Studio Community 2019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3809" r="0" t="0"/>
          <a:stretch/>
        </p:blipFill>
        <p:spPr>
          <a:xfrm>
            <a:off x="4619700" y="2783000"/>
            <a:ext cx="44253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4187" r="0" t="0"/>
          <a:stretch/>
        </p:blipFill>
        <p:spPr>
          <a:xfrm>
            <a:off x="4619699" y="1554213"/>
            <a:ext cx="22541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0125" y="1129750"/>
            <a:ext cx="413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 systems should be fine for the course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MacBook Air, Chromebooks,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modern systems since 2008 should have the hardware support for whatever environment you choose.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1E1E1E"/>
                </a:solidFill>
              </a:rPr>
              <a:t>Support File Package </a:t>
            </a:r>
            <a:r>
              <a:rPr lang="en" sz="1600">
                <a:solidFill>
                  <a:srgbClr val="1E1E1E"/>
                </a:solidFill>
              </a:rPr>
              <a:t>-</a:t>
            </a:r>
            <a:r>
              <a:rPr lang="en" sz="2500">
                <a:solidFill>
                  <a:srgbClr val="1E1E1E"/>
                </a:solidFill>
              </a:rPr>
              <a:t> </a:t>
            </a:r>
            <a:r>
              <a:rPr lang="en" sz="1600"/>
              <a:t>(Just pick one based on your 32 or 64-bit environment)</a:t>
            </a:r>
            <a:endParaRPr sz="2500">
              <a:solidFill>
                <a:srgbClr val="1E1E1E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500" y="1095650"/>
            <a:ext cx="4086674" cy="22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1017725"/>
            <a:ext cx="345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Language Support Package for development tool to interpret code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https://www.oracle.com/java/technologies/javase-jdk16-downloads.html</a:t>
            </a:r>
            <a:endParaRPr sz="15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Download support package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Run .exe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If you downloaded the compressed version, unzip the file and then run the .exe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Run “java -version” and </a:t>
            </a:r>
            <a:br>
              <a:rPr lang="en" sz="1600"/>
            </a:br>
            <a:r>
              <a:rPr lang="en" sz="1600"/>
              <a:t>“javac -version” in command prompt to ensure proper download and installation</a:t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875" y="3408549"/>
            <a:ext cx="2466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4875" y="3888350"/>
            <a:ext cx="5107425" cy="62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Visual Studio Community and VS Code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27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Visual Studio Community: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https://visualstudio.microsoft.com/downloads/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Visual Studio Code JDK Set Up: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https://code.visualstudio.com/docs/java/java-tutorial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2175" y="1152475"/>
            <a:ext cx="5845349" cy="27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Netbeans: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https://netbeans.apache.org/download/index.html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017725"/>
            <a:ext cx="6959881" cy="34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255550" y="4084400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*Note:  LTS stands for Long Term Support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