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e44473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e44473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444735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444735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e444735c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e444735c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177d5f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177d5f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177d5fc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177d5fc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Course Syllabus and Expectation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First Java Program:  Hello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Pseudo-code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Writing code following our pseudo-code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 World” Demonstration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“Hello, World!”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Line1:	public class </a:t>
            </a:r>
            <a:r>
              <a:rPr lang="en">
                <a:solidFill>
                  <a:srgbClr val="1E1E1E"/>
                </a:solidFill>
              </a:rPr>
              <a:t>helloWorld</a:t>
            </a: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Line2:	    public static void main(String[] args) throws Exception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Line3:        	System.out.println("Hello, World!");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Line4:	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Line5:	}</a:t>
            </a:r>
            <a:endParaRPr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“Hello, World!”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5" y="1152490"/>
            <a:ext cx="8520600" cy="211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