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3598fea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3598fea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7cd7b8f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87cd7b8f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3598fea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3598fea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3598fea4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3598fea4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87cd7b8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87cd7b8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3598fea4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3598fea4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87cd7b8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87cd7b8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87cd7b8f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87cd7b8f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87cd7b8f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87cd7b8f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87cd7b8f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87cd7b8f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char and String for now…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Aside for what was just briefly covered, Java’s implementation of String can be further explored next week when we discuss Scanner and Console Output!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First Java Program:  Hello World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double 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char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boolean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Numerical Data Types and Their Precisions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00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DataTypes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represent: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Addresses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Geographic Coordinates (long/lat)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People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Music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DataTypes:  Refresher Terminology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Declaration</a:t>
            </a:r>
            <a:r>
              <a:rPr lang="en"/>
              <a:t>:  an allocation of memory for variables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Instantiation</a:t>
            </a:r>
            <a:r>
              <a:rPr lang="en"/>
              <a:t>:  an instanceOf an object class; uses the “new” keyword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Initialization</a:t>
            </a:r>
            <a:r>
              <a:rPr lang="en"/>
              <a:t>:  Assignment of value on declaration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Assigning</a:t>
            </a:r>
            <a:r>
              <a:rPr lang="en"/>
              <a:t>:  Equating a value to a variable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TypeCasting</a:t>
            </a:r>
            <a:r>
              <a:rPr lang="en"/>
              <a:t>:  Overload a variable to a different datatype; implicit or explicit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 vs Post -Op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Pre:  Perform the arithmetic BEFORE the operation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Post:  Perform the arithmetic AFTER the 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Variating Arithmetic Examples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Numeric.java showcases: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Slide 4 Min/Max of DataTypes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Addition with varying data types and typecasting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Pre- vs Post- Operation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Alphabetic Representation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4678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aka char:  A single letter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Referenced with Decimal Values via an ASCII table, computers are </a:t>
            </a:r>
            <a:r>
              <a:rPr lang="en" b="1"/>
              <a:t>Binary</a:t>
            </a:r>
            <a:r>
              <a:rPr lang="en"/>
              <a:t> in nature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Words aka String:  A list of characters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73" y="0"/>
            <a:ext cx="36936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COMP-250</vt:lpstr>
      <vt:lpstr>Thus far…</vt:lpstr>
      <vt:lpstr>Primitive Data Types</vt:lpstr>
      <vt:lpstr>Java Numerical Data Types and Their Precisions</vt:lpstr>
      <vt:lpstr>Abstract DataTypes</vt:lpstr>
      <vt:lpstr>DataTypes:  Refresher Terminology</vt:lpstr>
      <vt:lpstr>Pre- vs Post -Op</vt:lpstr>
      <vt:lpstr>Variating Arithmetic Examples</vt:lpstr>
      <vt:lpstr>Alphabetic Representation</vt:lpstr>
      <vt:lpstr>Skipping char and String for 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COMP-250</dc:title>
  <cp:lastModifiedBy>Brandon D. Dave</cp:lastModifiedBy>
  <cp:revision>2</cp:revision>
  <dcterms:modified xsi:type="dcterms:W3CDTF">2023-10-26T22:48:22Z</dcterms:modified>
</cp:coreProperties>
</file>