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887d1b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887d1b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887d1b1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887d1b1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cc77bc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cc77bc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cc77bcf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cc77bcf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cc77bcf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cc77bcf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cc77bcf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cc77bcf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cc77bcf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cc77bcf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cc77bcfa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cc77bcf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DataTypes:  Primitive and Abstract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Expanding on char and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Scanner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 Format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reminder of char and String DataTypes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char:  A primitive datatype to represent “letters”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compiler utilizes an ASCII table to represent Binary, Decimal, and Hexadecimal into individual Keyboard input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String:  Abstract DataType to represent “words”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Output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all familiar that Java uses </a:t>
            </a:r>
            <a:r>
              <a:rPr b="1" lang="en"/>
              <a:t>System.out.print( )</a:t>
            </a:r>
            <a:r>
              <a:rPr lang="en"/>
              <a:t> to “print” to your console.  But how does that work technically?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Breaking down the line we have “</a:t>
            </a:r>
            <a:r>
              <a:rPr b="1" lang="en"/>
              <a:t>System</a:t>
            </a:r>
            <a:r>
              <a:rPr lang="en"/>
              <a:t>”, “</a:t>
            </a:r>
            <a:r>
              <a:rPr b="1" lang="en"/>
              <a:t>out</a:t>
            </a:r>
            <a:r>
              <a:rPr lang="en"/>
              <a:t>”, and “</a:t>
            </a:r>
            <a:r>
              <a:rPr b="1" lang="en"/>
              <a:t>print( )</a:t>
            </a:r>
            <a:r>
              <a:rPr lang="en"/>
              <a:t>”.  It is clear that “</a:t>
            </a:r>
            <a:r>
              <a:rPr b="1" lang="en"/>
              <a:t>print( )</a:t>
            </a:r>
            <a:r>
              <a:rPr lang="en"/>
              <a:t>” is a function to write the provided text to a screen to be read by users.  We will learn more about libraries and revisit Class objects later, but for now know that: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“System” is a Class object to represent your Computer.  From your computer there are Input and Output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“out” is a child of “System” which represents the “out”put.  Specifically for our IDE, the “output” is represented by a Terminal Console, as we have seen with our HelloWorld.java program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Object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for Input in a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can be in the form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user’s entry through the Keyboard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</a:t>
            </a:r>
            <a:r>
              <a:rPr b="1" lang="en"/>
              <a:t>Keyboard </a:t>
            </a:r>
            <a:r>
              <a:rPr lang="en"/>
              <a:t>is also represented as “</a:t>
            </a:r>
            <a:r>
              <a:rPr b="1" lang="en"/>
              <a:t>System.in</a:t>
            </a:r>
            <a:r>
              <a:rPr lang="en"/>
              <a:t>” in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 from a File which we can read character-by-character, line-by-line, or </a:t>
            </a:r>
            <a:r>
              <a:rPr lang="en"/>
              <a:t>wholly</a:t>
            </a:r>
            <a:r>
              <a:rPr lang="en"/>
              <a:t> per document.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this class, we will regularly be using a Text Document to read from and write to - for our Final Project, it will represent the “inventory” of products you choose to catalogue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Object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29577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Previously discussed, we can use System.out.print to “write to our terminal console”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System.in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Previously discussed, we can use “System.in” to extract user input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2832050"/>
            <a:ext cx="85206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System </a:t>
            </a:r>
            <a:r>
              <a:rPr lang="en"/>
              <a:t>Object does not need to be instantiated.  In other words, you will NEVER code: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[name] = new System( );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 We will talk about variable instantiation and reserved keywords (like “new”) at a later time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</a:t>
            </a:r>
            <a:r>
              <a:rPr b="1" lang="en"/>
              <a:t>future courses*,</a:t>
            </a:r>
            <a:r>
              <a:rPr lang="en"/>
              <a:t> you </a:t>
            </a:r>
            <a:r>
              <a:rPr lang="en"/>
              <a:t>will</a:t>
            </a:r>
            <a:r>
              <a:rPr lang="en"/>
              <a:t> explore more about Output and Input Streams.  These are the core essences of how System.out and System.in operates.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</a:t>
            </a:r>
            <a:r>
              <a:rPr lang="en" sz="1200"/>
              <a:t>Disclaimer:  I believe COMP351 addresses this topic, but as the COMP250 instructor, I could easily be mistaken.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 variants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.print(“Hello World”); </a:t>
            </a:r>
            <a:r>
              <a:rPr lang="en" sz="1600"/>
              <a:t>//  does not assume a newline character at the end of your text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.println(“Hello World”); </a:t>
            </a:r>
            <a:r>
              <a:rPr lang="en" sz="1600"/>
              <a:t>//  adds a newline character at the end of your text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.printf(“[format]”, “Hello World”); </a:t>
            </a:r>
            <a:r>
              <a:rPr lang="en" sz="1600"/>
              <a:t>//  allows for an argument [Format] to be included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AreaOfASphere demonstration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our problem broken into TODO tasks and a better understanding of the Scanner object for input and the print method for output, we can continue with implementing the calculator of the AreaOfASphere.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