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16bd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16bd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16bdcc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16bdcc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f16bdcc2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f16bdcc2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f16bdcc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f16bdcc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f16bdcc2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f16bdcc2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f16bdcc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f16bdcc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Expanding on char and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Scanner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Selection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Relational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	If left side is less than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&gt;	If left side is greater than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&lt;=	If left side is less than or equal to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&gt;=	If left side is greater than or equal to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==	If left side and right side are identical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!=	If left side is not identical to right side</a:t>
            </a:r>
            <a:endParaRPr sz="16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Logical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&amp;&amp;	Left side AND Right side must be true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||	Either side can be true to pass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! is pretty common for “NOT” but you might see other symbols used such as ~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If, else-if, else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if(statement 1){</a:t>
            </a:r>
            <a:br>
              <a:rPr lang="en"/>
            </a:br>
            <a:r>
              <a:rPr lang="en"/>
              <a:t>	// perform 1</a:t>
            </a:r>
            <a:br>
              <a:rPr lang="en"/>
            </a:br>
            <a:r>
              <a:rPr lang="en"/>
              <a:t>} else if(statement 2){</a:t>
            </a:r>
            <a:br>
              <a:rPr lang="en"/>
            </a:br>
            <a:r>
              <a:rPr lang="en"/>
              <a:t>	// perform 2</a:t>
            </a:r>
            <a:br>
              <a:rPr lang="en"/>
            </a:br>
            <a:r>
              <a:rPr lang="en"/>
              <a:t>} else {</a:t>
            </a:r>
            <a:br>
              <a:rPr lang="en"/>
            </a:br>
            <a:r>
              <a:rPr lang="en"/>
              <a:t>	// default perform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If Statement 1 and Statement 2 match, do both cases perform?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/>
              <a:t>You’ll find yourself using these more than Switch-Cases</a:t>
            </a:r>
            <a:endParaRPr sz="115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Switch-Case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Switch(check-based on){</a:t>
            </a:r>
            <a:br>
              <a:rPr lang="en"/>
            </a:br>
            <a:r>
              <a:rPr lang="en"/>
              <a:t>	case [statement 1]:  //perform 1</a:t>
            </a:r>
            <a:br>
              <a:rPr lang="en"/>
            </a:br>
            <a:r>
              <a:rPr lang="en"/>
              <a:t>		break;</a:t>
            </a:r>
            <a:br>
              <a:rPr lang="en"/>
            </a:br>
            <a:r>
              <a:rPr lang="en"/>
              <a:t>	case [statement 2]:  //perform 2</a:t>
            </a:r>
            <a:br>
              <a:rPr lang="en"/>
            </a:br>
            <a:r>
              <a:rPr lang="en"/>
              <a:t>		break;</a:t>
            </a:r>
            <a:br>
              <a:rPr lang="en"/>
            </a:br>
            <a:r>
              <a:rPr lang="en"/>
              <a:t>	default:	// perform default</a:t>
            </a:r>
            <a:br>
              <a:rPr lang="en"/>
            </a:br>
            <a:r>
              <a:rPr lang="en"/>
              <a:t>		break;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64"/>
              <a:t>Consider what happens if the “break;” is not implemented.</a:t>
            </a:r>
            <a:endParaRPr sz="11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64"/>
              <a:t>Switch-Case has a top-down priority list</a:t>
            </a:r>
            <a:endParaRPr sz="116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64"/>
              <a:t>Popular when user is given a set of Options they can select from.  Example:  Bash Scripting “- options”</a:t>
            </a:r>
            <a:endParaRPr sz="116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Exercise:  “Will it run?”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if( (5+5 == 10) &amp;&amp; (3+3 &lt;= 10) ){ }  //  Check Left,  Check Right,  Is L &amp; R True?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if( 10*10 &lt; Math.pow(10, 3) ) {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br>
              <a:rPr lang="en"/>
            </a:br>
            <a:r>
              <a:rPr lang="en"/>
              <a:t>char userInput = ‘y’;</a:t>
            </a:r>
            <a:br>
              <a:rPr lang="en"/>
            </a:br>
            <a:r>
              <a:rPr lang="en"/>
              <a:t>if(userInput == ‘n’) { }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br>
              <a:rPr lang="en"/>
            </a:br>
            <a:r>
              <a:rPr lang="en"/>
              <a:t>String sentence = “Yes, play again!”;</a:t>
            </a:r>
            <a:br>
              <a:rPr lang="en"/>
            </a:br>
            <a:r>
              <a:rPr lang="en"/>
              <a:t>if(sentence.charAt(0) == ‘Y’){ }	//  What is .indexOf()?  Is there something else?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br>
              <a:rPr lang="en"/>
            </a:br>
            <a:r>
              <a:rPr lang="en"/>
              <a:t>double pi = Math.PI();</a:t>
            </a:r>
            <a:br>
              <a:rPr lang="en"/>
            </a:br>
            <a:r>
              <a:rPr lang="en"/>
              <a:t>string convertPi = pi.toString();</a:t>
            </a:r>
            <a:br>
              <a:rPr lang="en"/>
            </a:br>
            <a:r>
              <a:rPr lang="en"/>
              <a:t>if(convertPi.contains(“3.14”) == true){ }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Case Example Using WSU Assignments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17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different style, but it’s still something you can read!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Command: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 -h (ls --help)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give us the Help Page on how to use the command “ls”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Switch-Case/Esac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h), p), a) : are the Case [statement]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“esac” is the closing curly brace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300" cy="26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099" y="1152474"/>
            <a:ext cx="241210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