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f118c2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f118c2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f118c21f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f118c21f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f118c21f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f118c21f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f118c21f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f118c21f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f118c21f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f118c21f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f118c21f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f118c21f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f118c21f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f118c21f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f118c21f9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f118c21f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f118c21f9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f118c21f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f118c21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f118c2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f118c21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f118c21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f118c21f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f118c21f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f118c21f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f118c21f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f118c21f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f118c21f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f118c21f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f118c21f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f118c21f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f118c21f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f118c21f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f118c21f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 and Breaks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“break;” will only break the current loop iteration, so let’s see how this interacts with </a:t>
            </a:r>
            <a:r>
              <a:rPr b="1" lang="en"/>
              <a:t>Nested Loops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a glance, there should be 25 values outputted.  “x” should be outputted for the amount of “z”, so 5 * 5 = 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what happens when “x” is 3?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break is performed.  Remember that the break only causes the z-loop to stop, and x will iterate to 4 where it finishes up the output!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happens if we move the break before the z-loop?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8" y="1570325"/>
            <a:ext cx="27717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3875550"/>
            <a:ext cx="3999900" cy="69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#1:  Prime Numbers Calculator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client would like you to calculate X numbers of Prime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example is provided: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prime numbers would you like to calculate: 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 2 3 5 7 11 13 17 19 23 29 31 37 41 43 47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#2:  Prime Numbers Calculator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different client would similarly like a prime numbers calculator; however, they would like you to calculate prime numbers up to a limit 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limit to the prime numbers: 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Prime Numbers from 1 to 30 are:  2 3 5 7 11 13 17 19 23 29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 Prime Number wrt COMP250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Prime numbers is ONLY divisible by itself and 1.  For this lab, we assume 0 and 1 are NOT prime, so the start of the sequence is “2”.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 Nested Loop Usage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the lab’s focus is to display your understanding of Conditional Statements and Loops and their respective Nested Variants.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how you would use a Nested Loop to calculate primes!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will want to consider two things: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How many prime values have been previously found?  Has it reached the user’s input?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An infinite counter from 2 to infinity and what values are prime in that range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(%) is your best friend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the modulus operator (%) returns the remainder left over after a division.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10 % 5 would return _?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10 % 4 would return _?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value is divided and the modulus returns 0.  Does that mean it is prime?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 what we said about Prime values from the previous slide!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649" y="152100"/>
            <a:ext cx="2277738" cy="19933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648" y="2229264"/>
            <a:ext cx="2277738" cy="23396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Assignment Notes: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Remember a Prime Number as defined by the activity as any number only divisible by itself and 1.  That means your first Prime Number should be #2.  Before tackling the problem, you should consider how you'll calculate WHETHER a value is even Prime.  So Step 1 is "Design a Prime Number Calculator".    Do not be concerned with "what x (or y) is" at this point.  Just define a fun little tool that </a:t>
            </a:r>
            <a:r>
              <a:rPr b="1" lang="en"/>
              <a:t>you </a:t>
            </a:r>
            <a:r>
              <a:rPr lang="en"/>
              <a:t>can </a:t>
            </a:r>
            <a:r>
              <a:rPr b="1" lang="en"/>
              <a:t>key in </a:t>
            </a:r>
            <a:r>
              <a:rPr lang="en"/>
              <a:t>any number of value to see if said value is a prime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a number of ways you could do this, but the simplest form is probably observing how modulus (%) correlates to prime values.</a:t>
            </a:r>
            <a:endParaRPr/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 for Prime Calculations: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code anyNumber;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UserInput for anyNumber;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/** The calculator below will test if anyNumber is a Prime Number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if(anyNum % 2, 3, 4, 5,....anyNum == 0){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//  what does the remainder mean?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 if(</a:t>
            </a:r>
            <a:r>
              <a:rPr lang="en">
                <a:highlight>
                  <a:srgbClr val="000000"/>
                </a:highlight>
              </a:rPr>
              <a:t>*********</a:t>
            </a:r>
            <a:r>
              <a:rPr lang="en"/>
              <a:t>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//  For the lab, 2 is a prime number, is this a special case for anyNum?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//  what does the else mean?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Assignment Notes: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Implement your calculator while also applying the rest of the lab's activity. Here are a couple things to consider. Again, not the "only" solution, but I hope it helps someone delve out of the pit of prime numbers to really focus on the concept of Nesting Loops</a:t>
            </a:r>
            <a:endParaRPr/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Pseudo Code for Prime Calculations: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/**  Adjust anyNum to go from 2 to Infinity */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//  anyNum should not be entered through a user’s input OR hard coded any longer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//  Should this be a loop to increase an infinite counter?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/**  Calculator from Step 1 implemented here */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//  Tests anyNum if it is a prime within Calculator implementation from Step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/** When do you stop this calculator?  How can you use “n”-total count to stop?  */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//  Should a loop end?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Booleans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Selection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Expanding on Boolean 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 </a:t>
            </a:r>
            <a:r>
              <a:rPr lang="en"/>
              <a:t>Operators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Relational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	If left side is less than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&gt;	If left side is greater than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&lt;=	If left side is less than or equal to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&gt;=	If left side is greater than or equal to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==	If left side and right side are identical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!=	If left side is not identical to right side</a:t>
            </a:r>
            <a:endParaRPr sz="16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Logical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&amp;&amp;	Left side AND Right side must be true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||	Either side can be true to pass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! is pretty common for “NOT” but you might see other symbols used such as ~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Loops to pick from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While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While a statement is true, a task will perform until the statement is met.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go 0 to infinite times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Do/While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Do task, While statement.  Similar to a While Loop but goes 1 to infinite times.</a:t>
            </a:r>
            <a:endParaRPr sz="200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/ For Each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For a specified range of x to z (or z to x going backwards), perform a task.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Requires knowing how many iterations need to be performed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0 to x times, but can be infinite...messy though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Loop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Initialization: what causes the loop to start?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Continuation test: what is tested to determine if the loop performs or stops?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Loop body and update step:  what does the loop need to perform and what needs updated so it will eventually stop?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43750" y="2601125"/>
            <a:ext cx="2933400" cy="1947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 u="sng">
                <a:solidFill>
                  <a:schemeClr val="dk2"/>
                </a:solidFill>
              </a:rPr>
              <a:t>for</a:t>
            </a:r>
            <a:r>
              <a:rPr lang="en" sz="1550">
                <a:solidFill>
                  <a:schemeClr val="dk2"/>
                </a:solidFill>
              </a:rPr>
              <a:t>(</a:t>
            </a:r>
            <a:r>
              <a:rPr b="1" lang="en" sz="1550" u="sng">
                <a:solidFill>
                  <a:srgbClr val="FF0000"/>
                </a:solidFill>
              </a:rPr>
              <a:t>int i = 0;</a:t>
            </a:r>
            <a:r>
              <a:rPr lang="en" sz="1550">
                <a:solidFill>
                  <a:schemeClr val="dk2"/>
                </a:solidFill>
              </a:rPr>
              <a:t> </a:t>
            </a:r>
            <a:r>
              <a:rPr b="1" lang="en" sz="1550" u="sng">
                <a:solidFill>
                  <a:schemeClr val="accent1"/>
                </a:solidFill>
              </a:rPr>
              <a:t>i &lt; 10;</a:t>
            </a:r>
            <a:r>
              <a:rPr lang="en" sz="1550">
                <a:solidFill>
                  <a:schemeClr val="dk2"/>
                </a:solidFill>
              </a:rPr>
              <a:t> i</a:t>
            </a:r>
            <a:r>
              <a:rPr b="1" lang="en" sz="1550" u="sng">
                <a:solidFill>
                  <a:srgbClr val="C27BA0"/>
                </a:solidFill>
              </a:rPr>
              <a:t>+=2</a:t>
            </a:r>
            <a:r>
              <a:rPr lang="en" sz="1550">
                <a:solidFill>
                  <a:schemeClr val="dk2"/>
                </a:solidFill>
              </a:rPr>
              <a:t>){</a:t>
            </a:r>
            <a:endParaRPr sz="15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2"/>
                </a:solidFill>
              </a:rPr>
              <a:t>	System.out.print(i + “ “);</a:t>
            </a:r>
            <a:endParaRPr sz="15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chemeClr val="dk2"/>
                </a:solidFill>
              </a:rPr>
              <a:t>}</a:t>
            </a:r>
            <a:endParaRPr b="1" sz="1550"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277175" y="2601125"/>
            <a:ext cx="4228200" cy="1947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</a:rPr>
              <a:t>int i = 0;				//  Initialize</a:t>
            </a:r>
            <a:endParaRPr b="1" sz="200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2"/>
                </a:solidFill>
              </a:rPr>
              <a:t>while</a:t>
            </a:r>
            <a:r>
              <a:rPr lang="en" sz="2000">
                <a:solidFill>
                  <a:schemeClr val="dk2"/>
                </a:solidFill>
              </a:rPr>
              <a:t>(</a:t>
            </a:r>
            <a:r>
              <a:rPr b="1" lang="en" sz="2000" u="sng">
                <a:solidFill>
                  <a:schemeClr val="dk2"/>
                </a:solidFill>
              </a:rPr>
              <a:t> </a:t>
            </a:r>
            <a:r>
              <a:rPr b="1" lang="en" sz="2000" u="sng">
                <a:solidFill>
                  <a:schemeClr val="accent1"/>
                </a:solidFill>
              </a:rPr>
              <a:t>i&lt;10</a:t>
            </a:r>
            <a:r>
              <a:rPr lang="en" sz="2000">
                <a:solidFill>
                  <a:schemeClr val="dk2"/>
                </a:solidFill>
              </a:rPr>
              <a:t> ){			</a:t>
            </a:r>
            <a:r>
              <a:rPr b="1" lang="en" sz="2000" u="sng">
                <a:solidFill>
                  <a:srgbClr val="4A86E8"/>
                </a:solidFill>
              </a:rPr>
              <a:t>//  continuation test</a:t>
            </a:r>
            <a:endParaRPr b="1" sz="2000" u="sng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	System.out.print(i + “ “);</a:t>
            </a:r>
            <a:endParaRPr sz="20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27BA0"/>
                </a:solidFill>
              </a:rPr>
              <a:t>i++;				//  update step</a:t>
            </a:r>
            <a:endParaRPr b="1" sz="2000" u="sng"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}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505400" y="2571750"/>
            <a:ext cx="14070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2"/>
                </a:solidFill>
              </a:rPr>
              <a:t>* Consider what might happen if we replace</a:t>
            </a:r>
            <a:r>
              <a:rPr b="1" lang="en" sz="1550">
                <a:solidFill>
                  <a:schemeClr val="dk2"/>
                </a:solidFill>
              </a:rPr>
              <a:t> i++</a:t>
            </a:r>
            <a:r>
              <a:rPr lang="en" sz="1550">
                <a:solidFill>
                  <a:schemeClr val="dk2"/>
                </a:solidFill>
              </a:rPr>
              <a:t> to</a:t>
            </a:r>
            <a:r>
              <a:rPr b="1" lang="en" sz="1550">
                <a:solidFill>
                  <a:schemeClr val="dk2"/>
                </a:solidFill>
              </a:rPr>
              <a:t> i*2;</a:t>
            </a:r>
            <a:endParaRPr b="1" sz="15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chemeClr val="dk2"/>
                </a:solidFill>
              </a:rPr>
              <a:t>Remember Pre- vs Post-Op!</a:t>
            </a:r>
            <a:endParaRPr b="1" sz="15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Statements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with other languages, nested statements exist in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may include, but are not limited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nested if statements within if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nested for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nested while loops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and Breaks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mini version of return can be thought of with “Breaks”.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“Break” will completely move out of the loop’s function and continue performing the code below.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“Return” operates the same way but with Method runs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Example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2736300" cy="205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for(int i = 0; i &lt; 5; i++){</a:t>
            </a:r>
            <a:br>
              <a:rPr lang="en"/>
            </a:br>
            <a:r>
              <a:rPr lang="en"/>
              <a:t>	System.out.print(i + “ “);</a:t>
            </a:r>
            <a:br>
              <a:rPr lang="en"/>
            </a:br>
            <a:r>
              <a:rPr lang="en"/>
              <a:t>	if(i == 3){</a:t>
            </a:r>
            <a:br>
              <a:rPr lang="en"/>
            </a:br>
            <a:r>
              <a:rPr lang="en"/>
              <a:t>		break;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System.out.println(“Goodbye!”);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3148225" y="1152475"/>
            <a:ext cx="3999900" cy="205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/>
              <a:t>int i = 0;</a:t>
            </a:r>
            <a:br>
              <a:rPr lang="en"/>
            </a:br>
            <a:r>
              <a:rPr lang="en"/>
              <a:t>while(i &lt; 5){</a:t>
            </a:r>
            <a:br>
              <a:rPr lang="en"/>
            </a:br>
            <a:r>
              <a:rPr lang="en"/>
              <a:t>	System.out.print(i + “ “);</a:t>
            </a:r>
            <a:br>
              <a:rPr lang="en"/>
            </a:br>
            <a:r>
              <a:rPr lang="en"/>
              <a:t>	if(i == 3){</a:t>
            </a:r>
            <a:br>
              <a:rPr lang="en"/>
            </a:br>
            <a:r>
              <a:rPr lang="en"/>
              <a:t>		break;</a:t>
            </a:r>
            <a:br>
              <a:rPr lang="en"/>
            </a:b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System.out.println(“Goodbye!”);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3466425"/>
            <a:ext cx="85206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of “i” gets outputted?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not go up to the limit of the loop’s testing statement?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Does the Goodbye print statement display?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Example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2736300" cy="205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for(int i = 0; i &lt; 5; i++){</a:t>
            </a:r>
            <a:br>
              <a:rPr lang="en"/>
            </a:br>
            <a:r>
              <a:rPr lang="en"/>
              <a:t>	System.out.print(i + “ “);</a:t>
            </a:r>
            <a:br>
              <a:rPr lang="en"/>
            </a:br>
            <a:r>
              <a:rPr lang="en"/>
              <a:t>	if(i == 3){</a:t>
            </a:r>
            <a:br>
              <a:rPr lang="en"/>
            </a:br>
            <a:r>
              <a:rPr lang="en"/>
              <a:t>		break;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System.out.println(“Goodbye!”);</a:t>
            </a:r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3148225" y="1152475"/>
            <a:ext cx="3999900" cy="205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/>
              <a:t>int i = 0;</a:t>
            </a:r>
            <a:br>
              <a:rPr lang="en"/>
            </a:br>
            <a:r>
              <a:rPr lang="en"/>
              <a:t>while(i &lt; 5){</a:t>
            </a:r>
            <a:br>
              <a:rPr lang="en"/>
            </a:br>
            <a:r>
              <a:rPr lang="en"/>
              <a:t>	System.out.print(i + “ “);</a:t>
            </a:r>
            <a:br>
              <a:rPr lang="en"/>
            </a:br>
            <a:r>
              <a:rPr lang="en"/>
              <a:t>	if(i == 3){</a:t>
            </a:r>
            <a:br>
              <a:rPr lang="en"/>
            </a:br>
            <a:r>
              <a:rPr lang="en"/>
              <a:t>		break;</a:t>
            </a:r>
            <a:br>
              <a:rPr lang="en"/>
            </a:b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/>
              <a:t>System.out.println(“Goodbye!”);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3466425"/>
            <a:ext cx="85206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of “i” gets outputted?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0 1 2 3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not go up to the limit of the loop’s testing statement?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	When i is 3, the break is performed exiting out of the loop!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Does the Goodbye print statement display?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Yes!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