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f17780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f17780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f17780cf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f17780cf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f17780c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f17780c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f17780c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f17780c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f17780c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f17780c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f17780cf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f17780c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f17780c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f17780c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f17780c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f17780c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f17780cf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f17780c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f17780c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f17780c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f17780c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f17780c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decademy.com/article/variable-scope-in-jav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what-is-the-purpose-of-a-function-prototype/" TargetMode="External"/><Relationship Id="rId4" Type="http://schemas.openxmlformats.org/officeDocument/2006/relationships/hyperlink" Target="https://www.geeksforgeeks.org/what-is-the-purpose-of-a-function-prototyp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access-modifiers-java/" TargetMode="External"/><Relationship Id="rId4" Type="http://schemas.openxmlformats.org/officeDocument/2006/relationships/hyperlink" Target="https://www.geeksforgeeks.org/static-vs-dynamic-binding-in-jav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coupling-in-java/" TargetMode="External"/><Relationship Id="rId4" Type="http://schemas.openxmlformats.org/officeDocument/2006/relationships/hyperlink" Target="https://www.geeksforgeeks.org/cohesion-in-ja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Scope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Scope </a:t>
            </a:r>
            <a:r>
              <a:rPr lang="en"/>
              <a:t>refers to the visibility of elements in your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Areas to consider with Scope Issues: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Organization of Methods to be called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Controlled with Access Modifiers (public, private)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Organization of Variables within your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Variables cannot be seen by other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Organization of Variables within block statements (loops, conditionals)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Variables cannot be seen once it exits a block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https://www.codecademy.com/article/variable-scope-in-java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ProtoTyping:</a:t>
            </a:r>
            <a:r>
              <a:rPr lang="en" sz="2420"/>
              <a:t> </a:t>
            </a:r>
            <a:r>
              <a:rPr lang="en" sz="1520" u="sng">
                <a:solidFill>
                  <a:schemeClr val="hlink"/>
                </a:solidFill>
                <a:hlinkClick r:id="rId3"/>
              </a:rPr>
              <a:t>h</a:t>
            </a:r>
            <a:r>
              <a:rPr lang="en" sz="1520" u="sng">
                <a:solidFill>
                  <a:schemeClr val="hlink"/>
                </a:solidFill>
                <a:hlinkClick r:id="rId4"/>
              </a:rPr>
              <a:t>ttps://www.geeksforgeeks.org/what-is-the-purpose-of-a-function-prototype/</a:t>
            </a:r>
            <a:endParaRPr sz="152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Prototyping is a Design Pattern that can be employed if a </a:t>
            </a:r>
            <a:r>
              <a:rPr lang="en"/>
              <a:t>developer</a:t>
            </a:r>
            <a:r>
              <a:rPr lang="en"/>
              <a:t> is unsure how methods will work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Prototyping is identical to </a:t>
            </a:r>
            <a:r>
              <a:rPr lang="en"/>
              <a:t>instantiating </a:t>
            </a:r>
            <a:r>
              <a:rPr lang="en"/>
              <a:t>a variable, but with methods/functions.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Remember when you instantiate a variable, you’re reserving memory for you to be used later without knowing what value you will need stored.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Prototyping declares the method definition and any information you might want before developing the method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Selection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Program Structure:  How do </a:t>
            </a:r>
            <a:r>
              <a:rPr b="1" i="1" lang="en"/>
              <a:t>you</a:t>
            </a:r>
            <a:r>
              <a:rPr lang="en"/>
              <a:t>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should you organize your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So far we have discussed: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Hello World Introduction Program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Purpose:  Ability to compile and run Java programs on our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"/>
            </a:pPr>
            <a:r>
              <a:rPr lang="en"/>
              <a:t>AreaOfASphere Program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Purpose:  Understanding numeric data types, formatting output to our console, using Scanner object for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"/>
            </a:pPr>
            <a:r>
              <a:rPr lang="en"/>
              <a:t>DataTypes, Boolean Usage for Conditional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"/>
            </a:pPr>
            <a:r>
              <a:rPr lang="en"/>
              <a:t>Selection and Loop Statements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Foundations for Any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Foundations for Any Language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building any construction 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a weak foundation, the building will collapse.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same is similar with learning!  With respect to programming, when learning a new language the foundational knowledge remains similar - all that changes is </a:t>
            </a:r>
            <a:r>
              <a:rPr b="1" lang="en"/>
              <a:t>syntax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Imagine the differences of Python vs Java (that we’ve seen thus far)!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Structure: Method/Function Definition/Declaration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public</a:t>
            </a:r>
            <a:r>
              <a:rPr lang="en"/>
              <a:t> </a:t>
            </a:r>
            <a:r>
              <a:rPr lang="en" u="sng"/>
              <a:t>static</a:t>
            </a:r>
            <a:r>
              <a:rPr lang="en"/>
              <a:t> </a:t>
            </a:r>
            <a:r>
              <a:rPr lang="en"/>
              <a:t>void main( </a:t>
            </a:r>
            <a:r>
              <a:rPr lang="en"/>
              <a:t>String[] args ){  }</a:t>
            </a:r>
            <a:br>
              <a:rPr lang="en"/>
            </a:br>
            <a:r>
              <a:rPr lang="en"/>
              <a:t>(1)	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1):  Access Modifiers - How much of your program should be visible to others?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public: visible to all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private: visible to self-defined 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protected:  an extension of private that allows inheritance to children of self-defined class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</a:t>
            </a:r>
            <a:r>
              <a:rPr b="1" lang="en"/>
              <a:t>inheritance</a:t>
            </a:r>
            <a:r>
              <a:rPr lang="en"/>
              <a:t> will be covered later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2):  Binding - refers to the process of converting identifiers (such as variable and performance names) into addresses (memory)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static:  Occurs at Compile Time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dynamic:  Occurs at RunTime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Structure: </a:t>
            </a:r>
            <a:r>
              <a:rPr lang="en"/>
              <a:t>Method/Function Definition/Declaration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</a:t>
            </a:r>
            <a:r>
              <a:rPr lang="en" u="sng"/>
              <a:t>void</a:t>
            </a:r>
            <a:r>
              <a:rPr lang="en"/>
              <a:t> </a:t>
            </a:r>
            <a:r>
              <a:rPr lang="en" u="sng"/>
              <a:t>main</a:t>
            </a:r>
            <a:r>
              <a:rPr lang="en"/>
              <a:t>( </a:t>
            </a:r>
            <a:r>
              <a:rPr lang="en" u="sng"/>
              <a:t>String[] args</a:t>
            </a:r>
            <a:r>
              <a:rPr lang="en"/>
              <a:t> ){  }</a:t>
            </a:r>
            <a:br>
              <a:rPr lang="en"/>
            </a:br>
            <a:r>
              <a:rPr lang="en"/>
              <a:t>			(3)	(4)		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3):  Return Type:  Post-Condition of Function; After function finishes, what value will be sent back to the main point of time in your code that called a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4):  Method/Function Name:  The Name you choose to use to call/invoke a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5):  Parameter/Arguments:  Pre-Condition of Function; Before a function is ran, what information do you need to pass to the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1):  Access Modifiers 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https://www.geeksforgeeks.org/access-modifiers-java/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2):  Binding -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https://www.geeksforgeeks.org/static-vs-dynamic-binding-in-java/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Instructor’s Notes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Throughout your education, it will be rare to modify the Binding option.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 Modifiers are a Designer’s choice.  Design Patterns are a formalize way of developing specific to your organization/company.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Design Patterns are universally followed (camelCase naming convention)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Design Patterns are bad - but you should still use it as someone, somewhere, at some point in time has decided it was what the company uses.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respect to Design Patterns, Access Modifiers control a Project’s level of coupling and cohesion within </a:t>
            </a:r>
            <a:r>
              <a:rPr b="1" lang="en"/>
              <a:t>Multiple </a:t>
            </a:r>
            <a:r>
              <a:rPr lang="en"/>
              <a:t>Classes and Functions.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Programming:  Design Pattern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Coupling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Formal Definition:  </a:t>
            </a:r>
            <a:r>
              <a:rPr lang="en"/>
              <a:t>the degree of interdependence between software modules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it means: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in 1 area of your code requires you to change OTHER areas of your code to cooperate with the 1 change.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Tight Coupling vs Loose Coupling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Engineers strive for LOOSE coupling - we do NOT want to redundantly make the same changes in MULTIPLE areas of our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https://www.geeksforgeeks.org/coupling-in-java/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Cohesion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Formal Definition:  the degree to which the elements inside a module belong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it means: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Methods should perform SINGULAR tasks.  Classes are a collection of methods with a SINGULAR job in mind.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Low Cohesion vs High Cohesion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Engineers strive for HIGH Cohesion. One Class that does One job extremely well.  Low Cohesion would determine One Class that does MANY jobs extremely poorly.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https://www.geeksforgeeks.org/cohesion-in-java/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