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35a8014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35a8014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35a8014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35a8014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f186bbb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f186bbb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f186bbb0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f186bbb0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f186bb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f186bb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f186bbb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f186bbb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en/java/javase/11/docs/api/java.base/java/lang/String.html" TargetMode="External"/><Relationship Id="rId4" Type="http://schemas.openxmlformats.org/officeDocument/2006/relationships/hyperlink" Target="https://docs.oracle.com/en/java/javase/11/docs/api/java.base/java/math/package-summary.html" TargetMode="External"/><Relationship Id="rId5" Type="http://schemas.openxmlformats.org/officeDocument/2006/relationships/hyperlink" Target="https://docs.oracle.com/en/java/javase/11/docs/api/java.base/java/lang/reflect/Array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COMP-250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Brandon Dave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discussed so far: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JavaDocs:  Comprehension of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Build-Your-Own Documentation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Oracle Documentation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https://docs.oracle.com/en/java/javase/11/docs/api/java.base/java/lang/String.html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https://docs.oracle.com/en/java/javase/11/docs/api/java.base/java/math/package-summary.html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https://docs.oracle.com/en/java/javase/11/docs/api/java.base/java/lang/reflect/Array.html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BYO Documentation Demonstration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and Blogs to “trust”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resources are a great way to immerse yourself in Computer Science, but there’s a lot of bad info out there…  So, where do I go?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Developer Website: 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Java is developed by Oracle, you can trust Oracle’s resource pages but it does get a little “wordy” and tricky to understand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GeeksForGeeks - simple, straight to the point guides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Also W3Schools, but it suffers from “wordiness” like the Oracle pages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StackOverflow - A website that re-assures you that you are not the only developer to experience this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main point is you want to UNDERSTAND what you are reading/watching.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LASTLY REMEMBER, ANY SOLUTION YOU USED FROM SOMEBODY MUST BE CITED.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Short, concise referencing someone else’s work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2853000"/>
            <a:ext cx="8520600" cy="17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is better than nothing.  Here is a quick format of how I cite solutions I find online: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	What was my problem, and what did the code below resolve about it</a:t>
            </a:r>
            <a:br>
              <a:rPr lang="en"/>
            </a:br>
            <a:r>
              <a:rPr lang="en"/>
              <a:t>//		Actual Reference source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58275" cy="8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64925"/>
            <a:ext cx="5158276" cy="61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