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f21e951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f21e951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03c8d835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03c8d835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7cb6f4a93938ee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7cb6f4a93938ee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03c8d83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03c8d83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03c8d835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03c8d83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03c8d8352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03c8d8352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7cb6f4a93938e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7cb6f4a93938e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03c8d835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03c8d83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03c8d835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03c8d83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03c8d835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03c8d835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03c8d835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03c8d835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f21e951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f21e951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03c8d835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03c8d835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03c8d835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03c8d835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03c8d835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03c8d835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03c8d835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03c8d83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03c8d835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03c8d835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03c8d835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03c8d835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03c8d835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03c8d835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COMP-250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Programming 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 Brandon Dave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Pass by Value:  New Memory Blocks</a:t>
            </a:r>
            <a:endParaRPr/>
          </a:p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Pass by Reference:  Reuse Memory Blocks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75" y="1550975"/>
            <a:ext cx="397192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363" y="1782825"/>
            <a:ext cx="4263975" cy="21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Array: Strings!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Array we see as intro developers are Strings.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Strings are just a collection of letters that form words and phrases.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“DOG” is made of the character ‘D’, ‘O’, and ‘G’.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Computer Scientists are weird, compared to Mathematicians!  Array’s begin their indexing at [0].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 collection of a DataType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Must define a hard-coded size.  (Can be controlled by User Input, but nonetheless, the Array Size must be defined.)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Begins at Index [0].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Last element of an Array can be discovered through the size (or length) of the array.  If we begin at [0], the last element is [size-1].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String dog = “DOG”;</a:t>
            </a:r>
            <a:br>
              <a:rPr lang="en"/>
            </a:br>
            <a:r>
              <a:rPr lang="en"/>
              <a:t>‘D’ = [0];  	//  String library will assist in String-based operations</a:t>
            </a:r>
            <a:br>
              <a:rPr lang="en"/>
            </a:br>
            <a:r>
              <a:rPr lang="en"/>
              <a:t>‘O’ = [1]</a:t>
            </a:r>
            <a:br>
              <a:rPr lang="en"/>
            </a:br>
            <a:r>
              <a:rPr lang="en"/>
              <a:t>‘G’ = [2]</a:t>
            </a:r>
            <a:endParaRPr/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Array: Strings!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Array: Strings!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lines perform the same operation of preparing a parameter to hold an Array of Strings.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String[] args is the recommended syntax.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String args[] is built into the Java compiler (background processing) for other language compatibility.</a:t>
            </a:r>
            <a:endParaRPr/>
          </a:p>
        </p:txBody>
      </p:sp>
      <p:sp>
        <p:nvSpPr>
          <p:cNvPr id="143" name="Google Shape;14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static void main(String[] args);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vs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static void main(String args[]);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an Array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285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char[] arrOfChars;</a:t>
            </a:r>
            <a:br>
              <a:rPr lang="en"/>
            </a:br>
            <a:br>
              <a:rPr lang="en"/>
            </a:br>
            <a:r>
              <a:rPr lang="en"/>
              <a:t>char[] myArr = new char[10];</a:t>
            </a:r>
            <a:br>
              <a:rPr lang="en"/>
            </a:br>
            <a:br>
              <a:rPr lang="en"/>
            </a:br>
            <a:r>
              <a:rPr lang="en"/>
              <a:t>char[] wordDog = new char[3];</a:t>
            </a:r>
            <a:br>
              <a:rPr lang="en"/>
            </a:br>
            <a:r>
              <a:rPr lang="en"/>
              <a:t>wordDog[0] = ‘D’;</a:t>
            </a:r>
            <a:br>
              <a:rPr lang="en"/>
            </a:br>
            <a:r>
              <a:rPr lang="en"/>
              <a:t>wordDog[1] = ‘O’;</a:t>
            </a:r>
            <a:br>
              <a:rPr lang="en"/>
            </a:br>
            <a:r>
              <a:rPr lang="en"/>
              <a:t>wordDog[2] = ‘G’;</a:t>
            </a:r>
            <a:br>
              <a:rPr lang="en"/>
            </a:br>
            <a:br>
              <a:rPr lang="en"/>
            </a:br>
            <a:r>
              <a:rPr lang="en"/>
              <a:t>String dog = “DOG”;</a:t>
            </a:r>
            <a:endParaRPr/>
          </a:p>
        </p:txBody>
      </p:sp>
      <p:sp>
        <p:nvSpPr>
          <p:cNvPr id="150" name="Google Shape;150;p26"/>
          <p:cNvSpPr txBox="1"/>
          <p:nvPr>
            <p:ph idx="2" type="body"/>
          </p:nvPr>
        </p:nvSpPr>
        <p:spPr>
          <a:xfrm>
            <a:off x="3253900" y="1152475"/>
            <a:ext cx="557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//  saves the variable name “arrOfChars” to be used later.  Cannot be used as an array due to no memory allocation.  (No Initialization)</a:t>
            </a:r>
            <a:br>
              <a:rPr lang="en"/>
            </a:br>
            <a:r>
              <a:rPr lang="en"/>
              <a:t>//  Initialization of an Array of Characters of Size 10.</a:t>
            </a:r>
            <a:br>
              <a:rPr lang="en"/>
            </a:br>
            <a:br>
              <a:rPr lang="en"/>
            </a:br>
            <a:r>
              <a:rPr lang="en"/>
              <a:t>//  Initialization of an Array of Characters that spell the word “DOG”</a:t>
            </a:r>
            <a:br>
              <a:rPr lang="en"/>
            </a:br>
            <a:r>
              <a:rPr lang="en"/>
              <a:t>Arrays begin at index @ 0.  Size of wordDog is 3 characters long.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//  Initialization of a String that contains the word “DOG”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Conceptualizing the game of Tic-Tac-Toe may seem easy; however, we should still psuedocode out all the rules to ensure we program everything to the rules.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be employing Test-Driven Development as a Software Engineering technique.</a:t>
            </a:r>
            <a:endParaRPr/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List out the requirements to your application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Evaluate completeness of requirements (typically determined by the project lead)</a:t>
            </a:r>
            <a:endParaRPr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Develop those requirements</a:t>
            </a:r>
            <a:endParaRPr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Test if all requirements are met. (Handling errors along the way)</a:t>
            </a:r>
            <a:endParaRPr/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 Tac Toe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0" y="404813"/>
            <a:ext cx="49530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of the basic rules to tic-tac-toe?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The board is normally a 3x3 board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Player One is assigned a symbol (O)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Player Two is assigned a different symbol from Player One (X)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Players are able to place their symbols in alternating turns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/>
              <a:t>Defining “Alternating”:  Players are not able to place their respective symbols in multiple positions during the same turn.  Players must wait for the other player in order to place another symbol.</a:t>
            </a:r>
            <a:endParaRPr/>
          </a:p>
        </p:txBody>
      </p:sp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 Tac Toe</a:t>
            </a:r>
            <a:endParaRPr/>
          </a:p>
        </p:txBody>
      </p:sp>
      <p:sp>
        <p:nvSpPr>
          <p:cNvPr id="164" name="Google Shape;164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5"/>
            </a:pPr>
            <a:r>
              <a:rPr lang="en"/>
              <a:t>Players are not able to take a slot already used by a previous player’s placement.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5"/>
            </a:pPr>
            <a:r>
              <a:rPr lang="en"/>
              <a:t>The game ends when a Game Ending Criteria is met.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/>
              <a:t>Defining “Game Ending Criteria”:  More discussed on the next slide.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 Tac Toe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Player One initializes a move with a symbol (O)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Player Two moves next with a different symbol (X)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Repeat from step 2 until a game ending criteria is met</a:t>
            </a:r>
            <a:endParaRPr/>
          </a:p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Game Ending Criteria: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A player has met a winning criteria if their respective symbol reads 3 times in a row vertically, horizontally, or diagonally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The game has met a stalemate in that all fields of the 3x3 board is filled without any winning criteria met.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TicTacToe.java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TicTacToe.java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Demonstration of TDD (Test Driven Development) for the implementation of the game TicTacToe</a:t>
            </a:r>
            <a:endParaRPr/>
          </a:p>
        </p:txBody>
      </p:sp>
      <p:sp>
        <p:nvSpPr>
          <p:cNvPr id="178" name="Google Shape;178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Customized TicTacToe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Demonstration of the same game of TicTacToe but with input/output of text files to customize the game of TicTacToe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Flower Shop (2/6-2/20)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far…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we’ve discussed so far: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Program Structure: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Block Statements (conditionals, loops, and function declarations)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JavaDocs:  Comprehension of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Build-Your-Own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Passing Arguments/Parameters into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Arrays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Method/Function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21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public </a:t>
            </a:r>
            <a:r>
              <a:rPr lang="en" sz="2000" u="sng"/>
              <a:t>static</a:t>
            </a:r>
            <a:r>
              <a:rPr lang="en" sz="2000"/>
              <a:t> </a:t>
            </a:r>
            <a:r>
              <a:rPr lang="en" sz="2000">
                <a:highlight>
                  <a:srgbClr val="4EC9B0"/>
                </a:highlight>
              </a:rPr>
              <a:t>void</a:t>
            </a:r>
            <a:r>
              <a:rPr lang="en" sz="2000"/>
              <a:t> </a:t>
            </a:r>
            <a:r>
              <a:rPr i="1" lang="en" sz="2000"/>
              <a:t>main</a:t>
            </a:r>
            <a:r>
              <a:rPr lang="en" sz="2000"/>
              <a:t>(</a:t>
            </a:r>
            <a:r>
              <a:rPr lang="en" sz="2000">
                <a:solidFill>
                  <a:srgbClr val="00FF00"/>
                </a:solidFill>
                <a:highlight>
                  <a:srgbClr val="000000"/>
                </a:highlight>
              </a:rPr>
              <a:t>String[] args</a:t>
            </a:r>
            <a:r>
              <a:rPr lang="en" sz="2000"/>
              <a:t>) throws Exception {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 // closing curly brace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0000"/>
                </a:solidFill>
              </a:rPr>
              <a:t>public/private</a:t>
            </a:r>
            <a:r>
              <a:rPr lang="en" sz="1250"/>
              <a:t>:  Do other functions in different files need to see this?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 u="sng"/>
              <a:t>static/dynamic/final</a:t>
            </a:r>
            <a:r>
              <a:rPr lang="en" sz="1250"/>
              <a:t>:  memory binding based on “at compile time” or “at runtime” - you’ll generally be using static for a majority of your university career</a:t>
            </a:r>
            <a:endParaRPr sz="125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50"/>
              <a:t>Deciding what to use is based on “when” enough information is sent to your program for it to run</a:t>
            </a:r>
            <a:endParaRPr sz="1250"/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4040275"/>
            <a:ext cx="8520600" cy="3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FF00"/>
                </a:solidFill>
                <a:highlight>
                  <a:schemeClr val="dk1"/>
                </a:highlight>
              </a:rPr>
              <a:t>Parameter</a:t>
            </a:r>
            <a:r>
              <a:rPr lang="en" sz="1250">
                <a:solidFill>
                  <a:schemeClr val="dk2"/>
                </a:solidFill>
              </a:rPr>
              <a:t>: Data that gets passed through so the function can perform its task</a:t>
            </a:r>
            <a:endParaRPr sz="125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3663175"/>
            <a:ext cx="8520600" cy="3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chemeClr val="dk2"/>
                </a:solidFill>
              </a:rPr>
              <a:t>Function Name</a:t>
            </a:r>
            <a:r>
              <a:rPr lang="en" sz="1250">
                <a:solidFill>
                  <a:schemeClr val="dk2"/>
                </a:solidFill>
              </a:rPr>
              <a:t>:  You decide this!  This name is what you will call within other functions so the task coded here runs</a:t>
            </a:r>
            <a:endParaRPr sz="12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3286075"/>
            <a:ext cx="8520600" cy="3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2"/>
                </a:solidFill>
                <a:highlight>
                  <a:srgbClr val="4EC9B0"/>
                </a:highlight>
              </a:rPr>
              <a:t>return type</a:t>
            </a:r>
            <a:r>
              <a:rPr lang="en" sz="1250">
                <a:solidFill>
                  <a:schemeClr val="dk2"/>
                </a:solidFill>
              </a:rPr>
              <a:t>: A specific data type that the function returns after running</a:t>
            </a:r>
            <a:endParaRPr sz="12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“void”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possible to return in a “void” type?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Imagine you’re using a method to perform on an object being passed through as a parameter, if that object does not exist, should your method continue to run?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No!  Alternatively, and what I would expect you to do, is that you would perform an if-else.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311600" y="4045700"/>
            <a:ext cx="452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*Ignoring the fact File isn’t real and would cause a compilation error since I haven’t implemented the import to java.util.*;...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260300" cy="255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Parameters:  Pass by Value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is a Pass-by Value language.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New blocks of memory need to be allocated by the system in order to use the parameter.  This gets VERY heavy on memory.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Parameters passed by value do not reflect changes naturally.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Consider </a:t>
            </a:r>
            <a:r>
              <a:rPr lang="en">
                <a:solidFill>
                  <a:srgbClr val="FF0000"/>
                </a:solidFill>
              </a:rPr>
              <a:t>the </a:t>
            </a:r>
            <a:r>
              <a:rPr b="1" lang="en" u="sng">
                <a:solidFill>
                  <a:srgbClr val="FF0000"/>
                </a:solidFill>
              </a:rPr>
              <a:t>scope</a:t>
            </a:r>
            <a:r>
              <a:rPr lang="en">
                <a:solidFill>
                  <a:srgbClr val="FF0000"/>
                </a:solidFill>
              </a:rPr>
              <a:t> of the variable</a:t>
            </a:r>
            <a:r>
              <a:rPr lang="en"/>
              <a:t> here</a:t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public static </a:t>
            </a:r>
            <a:r>
              <a:rPr lang="en">
                <a:solidFill>
                  <a:srgbClr val="FF0000"/>
                </a:solidFill>
              </a:rPr>
              <a:t>int </a:t>
            </a:r>
            <a:r>
              <a:rPr lang="en"/>
              <a:t>paramByValue(int value){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System.out.println(value);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value = value*2;  // double the value</a:t>
            </a:r>
            <a:endParaRPr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return value;	//  returns the doubled value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 static void main(String[] args) throws Exception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int value = 6;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paramByValue(value);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int newValue = paramByValue(value);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System.out.println(value);  // outputs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System.out.println(newValue); // outputs 12;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Parameters:  Pass by Reference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Reference uses already existing allocated blocks of memory.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Concept of “pointers” and “references” is discussed later on especially in other courses if you plan on learning more Object-Oriented Languages such as Objective C and C++.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Parameter passed as a Reference can be modified and changed inside of the method and will reflect it’s changes outside of the method as well.</a:t>
            </a:r>
            <a:endParaRPr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static </a:t>
            </a:r>
            <a:r>
              <a:rPr lang="en">
                <a:solidFill>
                  <a:srgbClr val="FF0000"/>
                </a:solidFill>
              </a:rPr>
              <a:t>void </a:t>
            </a:r>
            <a:r>
              <a:rPr lang="en"/>
              <a:t>paramByReference(int &amp;value){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System.out.println(value);  </a:t>
            </a:r>
            <a:r>
              <a:rPr lang="en">
                <a:solidFill>
                  <a:srgbClr val="FF0000"/>
                </a:solidFill>
              </a:rPr>
              <a:t>// value = 6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value = 10;  </a:t>
            </a:r>
            <a:r>
              <a:rPr lang="en">
                <a:solidFill>
                  <a:srgbClr val="FF0000"/>
                </a:solidFill>
              </a:rPr>
              <a:t>// change the value to 10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 static void main(String[] args) throws Exception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int value = 6;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paramByReference(&amp;value);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System.out.println(value);  // outputs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Pass by Value:  New Memory Blocks</a:t>
            </a:r>
            <a:endParaRPr/>
          </a:p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by Reference:  Reuse Memory Blocks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&amp;(ampersand) is a common symbol for languages to use with variables to utilize the variable as a “reference”.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*(asterisk) is a common symbol for languages for pointers.</a:t>
            </a:r>
            <a:endParaRPr sz="12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75" y="2465375"/>
            <a:ext cx="397192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363" y="2697225"/>
            <a:ext cx="4263975" cy="21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Memory Addresses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and References are used together.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Variables are stored in our computer in memory addresses similar to what is seen in the previous slide.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Computer Memory Addresses operates as an abstract Data Structure “Stacks” which will be covered later.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exists “blocks” in our computer that holds the location of the block in our computer, and also the data value saved in that block.</a:t>
            </a:r>
            <a:endParaRPr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Reference is a variable of a different name for something already existing.  Think “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as Pass By Value vs Reference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PassBy.java 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