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f264b2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f264b2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f264b2f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f264b2f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2aa495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2aa495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12aa495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12aa495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12aa495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12aa495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12aa495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12aa495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12aa495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12aa495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2aa495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12aa495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5b2c3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5b2c3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java/java_arraylist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ArrayLists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developers to have a group of similar DataTypes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functionality to a Python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Utilizes memory addresses to reference stored objects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Limitations include: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Requiring to know the size of your collection of DataTypes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Requires creating a new array of a new size if original array needs to shrink or grow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 of Tic-Tac-Toe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Re-demonstration of TicTacToe.java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Test Driven Development</a:t>
            </a:r>
            <a:r>
              <a:rPr lang="en"/>
              <a:t> led to </a:t>
            </a:r>
            <a:r>
              <a:rPr b="1" lang="en"/>
              <a:t>Requirements</a:t>
            </a:r>
            <a:r>
              <a:rPr lang="en"/>
              <a:t> to fulfill the game of Tic-Tac-Toe which led to </a:t>
            </a:r>
            <a:r>
              <a:rPr b="1" lang="en"/>
              <a:t>Pseudocode</a:t>
            </a:r>
            <a:r>
              <a:rPr lang="en"/>
              <a:t> </a:t>
            </a:r>
            <a:r>
              <a:rPr b="1" lang="en"/>
              <a:t>for</a:t>
            </a:r>
            <a:r>
              <a:rPr lang="en"/>
              <a:t> </a:t>
            </a:r>
            <a:r>
              <a:rPr b="1" lang="en"/>
              <a:t>development</a:t>
            </a:r>
            <a:r>
              <a:rPr lang="en"/>
              <a:t> guidelines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Initialize a 3x3 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Initialize Player One and Player Two with a symbolic representation of what shape they choose to place on 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Allow for alternating turns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{Where We Stopped}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Validate Players move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{What we will not implement}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Verify the Game Ending Criteria </a:t>
            </a:r>
            <a:br>
              <a:rPr lang="en"/>
            </a:br>
            <a:r>
              <a:rPr lang="en"/>
              <a:t>(did a player win or was it a stalemate?)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Tic-Tac-Toe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Cleaning up the main method with the use of functions which also provides re-usability of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Customize the symbols of Player One and Player Two with the use of File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Output the Game’s Board into a Save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Reminder of Memory Addresses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Demonstration of ArrayExamples.java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similarly to an Array while providing a solution to the limitations!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to resize!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Includes new methods as detailed in the Java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Array:  to find the size of the array, one uses the Array.length function 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ArrayList:  to find the size of an ArrayList, one uses the ArrayList.size() function call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Demonstration of ArrayList: 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https://www.w3schools.com/java/java_arraylist.asp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"import" line do you use so your program can "see"/use the ArrayList objects?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the developer, I have prepared my ArrayList with 3 items inside.  What function could I use from the ArrayList library to grab HOW MANY items I have placed in the ArrayList object?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Computer Scientists are weird, similar to Arrays, what value indicates the first index of an ArrayList?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word describes the "flexibility" of why we should use ArrayLists.  What is that word?  Another way of viewing the question is, "why would we use ArrayLists over Arrays?"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will cover Collections with respect to sorting algorithms, but how would I sort an ArrayList?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ArrayList:  SimonSays.java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Computer chooses Red </a:t>
            </a:r>
            <a:r>
              <a:rPr lang="en"/>
              <a:t>(R), Green (G), or Blue 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Player chooses Red (R), Green (G), or Blue 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Player must choose based off the Computer’s choice in order to continue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Player choice does not match Computer sequence, game over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