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f2612df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f2612df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f2612df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f2612df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867c98d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867c98d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867c98dc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867c98d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15e3891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15e3891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867c98d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867c98d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COMP-250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Programming II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 Brandon Dave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 far…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we’ve discussed so far: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ArrayLists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Try-Catch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 Takeaways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java.util.ArrayList;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Initialization of an ArrayList:  ArrayList&lt;datatype&gt; varName = new ArrayList&lt;datatype&gt;( 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ArrayList 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ArrayList.add( 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ArrayList.remove( 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ArrayList.get( 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Sorting of an ArrayList: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Collections.sort(ArrayList);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Provides FLEXIBILITY and RESIZABILITY versus an Array[ 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try{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//  Perform </a:t>
            </a:r>
            <a:r>
              <a:rPr lang="en"/>
              <a:t>something</a:t>
            </a:r>
            <a:r>
              <a:rPr lang="en"/>
              <a:t> that may cause an error/exception</a:t>
            </a:r>
            <a:br>
              <a:rPr lang="en"/>
            </a:br>
            <a:r>
              <a:rPr lang="en"/>
              <a:t>} catch(Exception e) { </a:t>
            </a:r>
            <a:br>
              <a:rPr lang="en"/>
            </a:br>
            <a:r>
              <a:rPr lang="en"/>
              <a:t>	//  When an Exception occurs, catch the specific exception and perform an action</a:t>
            </a:r>
            <a:br>
              <a:rPr lang="en"/>
            </a:br>
            <a:r>
              <a:rPr lang="en"/>
              <a:t>}</a:t>
            </a:r>
            <a:endParaRPr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throws Exception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define alongside the Function Declaration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Try-Catch with User Input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Try-Catch with File Input/Output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Try-Catch with User Input</a:t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Try-Catch Syntax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Throwable Datatypes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Exception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Errors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Try-Catch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File I/O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Directory: File I/O with: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FileIO.java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input{1, 2, 3}.txt</a:t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User Input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ErrorExample.java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