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89AAA-8138-4F2C-A2F4-815E94EEE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78506-8D85-482B-8B77-DC49C217C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6FF94-E8CB-4C94-98DA-776AB668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594A1-771C-49D1-81B7-CD498F68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D3957-D941-42BA-8AAB-520DFF87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D0E69-E42A-4F34-BA0E-7DAA66B2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E5749-E0D8-47CC-85BA-2F39EA67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81A42-9C86-440B-909E-B7DF8D0C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82AA2-CAA2-4478-8278-DD082755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09076-612D-4DD3-BCC8-009E0481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46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68F489-04C8-442D-99D3-E33E62857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B46F8-1AE1-493F-AC27-B59D373D2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72C82-6E92-41C0-8E87-2EEFB51B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AC5CB-B686-480C-B2F1-C477B9F0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7A1F1-2305-4E68-8F8F-254B9841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37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F0185-FC6F-4BC3-A94F-09168BF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5775C-B343-44C2-8316-18E9C3D6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C0C57-7F54-497D-B4E8-98AA85DB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3AB97-7DE2-4C91-B349-0616D7FC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7A247-5B76-4F2A-B0C5-5425D784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61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014AE-B9A5-4E1F-ACA0-CCD13C0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E883D-76CC-4AEE-8F76-B6D6AB4C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B74E4-3B3C-4794-ACDD-BE1A8A56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B3343-96A8-40DB-BD51-0CC79E13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82EE2-BBA9-4C04-B2F1-6708759D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1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E9844-2F82-410D-91B9-72522412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EF223-5220-4613-9774-1E8B9AEE1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F7161-D84D-472D-AFB6-F37F91C1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29159-E7C1-44D1-B293-A181ABDC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3C460-5D6D-4498-8008-C14C228A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BE66C-946A-4BA0-9674-B5214344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5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6C80-9BEF-470D-A41E-4F29A67B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89C5D-2293-4775-90A5-62773636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3F211-A7B0-446E-82AC-861C016FA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C95187-2756-43DC-BED3-5B28145EF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F3DED1-0DD9-4399-8ED5-2CB50BEE8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4C49D-C3B1-4CC3-AE9B-F46D2730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33E0C-FC04-4F81-A295-55EFB934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13AF2C-029B-4697-94D9-44CD1366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19EA0-1DC4-479F-B01F-5A4FC6B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7DF1D-CB9A-409E-ABD9-3DD57B8A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FAEAD8-15C0-412C-9823-30D6CF0B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2A7DE2-A88F-41DA-9BF1-293CB271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6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FEEA8-84F9-49D7-AAEA-EE5DF7B4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ACF11-2CC2-4056-B97A-DD30BAB4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9F34E-C6E2-4FEF-B547-9769AF04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2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D1BDB-CEAC-4772-89DA-B9D573F7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5EB3B-51FB-41FA-80F5-81F179E3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179A4-A5C9-496A-B98E-7B56BC4B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A78CD-1888-4CF9-885E-58001AEC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F491D-B26E-48F3-B68F-5D6B39A8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410B7-DF93-41F5-9690-CA337DB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54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9A7D2-9612-4E44-AC7E-96F5890B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731B5A-92D5-4D04-BCFC-B24D286C3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7D380-07A3-40DE-A693-726B508D3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C092F-6538-4F9A-9394-CA3C1363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ECDB8-7648-4B42-9E0D-8A597CA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48798-D449-406F-9233-69B48CED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32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2D7CD0-8A77-4B73-AB2D-D5AEC765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F1ABC-0731-47AE-B25F-CE664FE5E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B5ABF-9EF2-4BD7-BF36-1A13E497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E3B5-3301-4868-98A3-1CA25598EAB0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3080B-D2AD-412D-AAAB-9AFFF9F5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00011-0F0F-4F22-BBF5-8FEDB6BE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A954-56A4-4EBA-931E-3648C70E5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CED65-14DD-405D-9EC4-F3F5AD12A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This is</a:t>
            </a:r>
            <a:r>
              <a:rPr lang="zh-CN" altLang="en-US" dirty="0"/>
              <a:t> </a:t>
            </a:r>
            <a:r>
              <a:rPr lang="en-CA" altLang="zh-CN" dirty="0"/>
              <a:t>a</a:t>
            </a:r>
            <a:r>
              <a:rPr lang="zh-CN" altLang="en-US" dirty="0"/>
              <a:t> </a:t>
            </a:r>
            <a:r>
              <a:rPr lang="en-CA" altLang="zh-CN" dirty="0"/>
              <a:t>sample PPT for CSCB20 Assignment 2.</a:t>
            </a:r>
            <a:endParaRPr lang="en-CA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7C8CD-573F-4362-9564-DDAF7A748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 Hou</a:t>
            </a:r>
          </a:p>
          <a:p>
            <a:r>
              <a:rPr lang="en-CA"/>
              <a:t>Yuhong Shao</a:t>
            </a:r>
          </a:p>
        </p:txBody>
      </p:sp>
    </p:spTree>
    <p:extLst>
      <p:ext uri="{BB962C8B-B14F-4D97-AF65-F5344CB8AC3E}">
        <p14:creationId xmlns:p14="http://schemas.microsoft.com/office/powerpoint/2010/main" val="35452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This is a sample PPT for CSCB20 Assignment 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PPT for CSCB20 Assignment 2.</dc:title>
  <dc:creator>侯 特</dc:creator>
  <cp:lastModifiedBy>侯 特</cp:lastModifiedBy>
  <cp:revision>1</cp:revision>
  <dcterms:created xsi:type="dcterms:W3CDTF">2020-03-05T05:22:01Z</dcterms:created>
  <dcterms:modified xsi:type="dcterms:W3CDTF">2020-03-05T05:22:42Z</dcterms:modified>
</cp:coreProperties>
</file>