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59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03273-2519-411F-BFD3-14A72FBBAD62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F0E67-953D-49B2-B9F6-BDFDBAD88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7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E38E0B-75D2-453C-B79E-67BBC3F282C4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7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E38E0B-75D2-453C-B79E-67BBC3F282C4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2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1" cy="6868149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>
            <a:off x="5176298" y="2266123"/>
            <a:ext cx="1839404" cy="673919"/>
          </a:xfrm>
          <a:prstGeom prst="triangl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946216" y="4978393"/>
            <a:ext cx="8299565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46218" y="3607007"/>
            <a:ext cx="8299565" cy="1371135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zh-CN" altLang="en-US" dirty="0" smtClean="0"/>
              <a:t>您的标题文字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>
            <a:off x="5176298" y="1354349"/>
            <a:ext cx="1839404" cy="1585693"/>
          </a:xfrm>
          <a:prstGeom prst="triangle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00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3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5409" y="154400"/>
            <a:ext cx="11781182" cy="6549200"/>
          </a:xfrm>
          <a:prstGeom prst="rect">
            <a:avLst/>
          </a:prstGeom>
          <a:solidFill>
            <a:srgbClr val="CED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67970" y="307488"/>
            <a:ext cx="11056060" cy="6995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58801" y="1260854"/>
            <a:ext cx="11056060" cy="5095499"/>
          </a:xfrm>
        </p:spPr>
        <p:txBody>
          <a:bodyPr/>
          <a:lstStyle>
            <a:lvl1pPr marL="267891" indent="-267891">
              <a:buSzPct val="80000"/>
              <a:buFont typeface="Wingdings 3" panose="05040102010807070707" pitchFamily="18" charset="2"/>
              <a:buChar char=""/>
              <a:defRPr sz="22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5409" y="154400"/>
            <a:ext cx="11781182" cy="6549200"/>
          </a:xfrm>
          <a:prstGeom prst="rect">
            <a:avLst/>
          </a:prstGeom>
          <a:solidFill>
            <a:srgbClr val="CED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763618" y="3577566"/>
            <a:ext cx="4664765" cy="740947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此处添加您</a:t>
            </a:r>
            <a:r>
              <a:rPr lang="zh-CN" altLang="en-US" dirty="0" smtClean="0"/>
              <a:t>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441355" y="4416252"/>
            <a:ext cx="530928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5176298" y="2462530"/>
            <a:ext cx="1839404" cy="673919"/>
          </a:xfrm>
          <a:prstGeom prst="triangl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5176298" y="1550756"/>
            <a:ext cx="1839404" cy="1585693"/>
          </a:xfrm>
          <a:prstGeom prst="triangle">
            <a:avLst/>
          </a:prstGeom>
          <a:noFill/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764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3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931871" y="546361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6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1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ED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6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5409" y="154400"/>
            <a:ext cx="11781182" cy="6549200"/>
          </a:xfrm>
          <a:prstGeom prst="rect">
            <a:avLst/>
          </a:prstGeom>
          <a:solidFill>
            <a:srgbClr val="CED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5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5409" y="154400"/>
            <a:ext cx="11781182" cy="6549200"/>
          </a:xfrm>
          <a:prstGeom prst="rect">
            <a:avLst/>
          </a:prstGeom>
          <a:solidFill>
            <a:srgbClr val="CED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5409" y="154400"/>
            <a:ext cx="11781182" cy="6549200"/>
          </a:xfrm>
          <a:prstGeom prst="rect">
            <a:avLst/>
          </a:prstGeom>
          <a:solidFill>
            <a:srgbClr val="CED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801" y="400254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A967-7175-4372-AD35-EAB281B7B5B4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37EE-72E6-4508-8A3E-2527D949D8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293947"/>
            <a:ext cx="11056060" cy="5062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0898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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891" indent="-267891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image" Target="../media/image11.jpe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12.jpeg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Programming&amp;Art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TJ </a:t>
            </a:r>
            <a:r>
              <a:rPr lang="en-US" altLang="zh-CN" dirty="0" err="1"/>
              <a:t>Holowaychuk&amp;Evan</a:t>
            </a:r>
            <a:r>
              <a:rPr lang="en-US" altLang="zh-CN" dirty="0"/>
              <a:t>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64301" y="1562100"/>
            <a:ext cx="40290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latin typeface="+mn-lt"/>
                <a:ea typeface="+mn-ea"/>
              </a:rPr>
              <a:t>About vue.js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5123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64300" y="2481264"/>
            <a:ext cx="3517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Vue.js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（读音 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/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vju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ː/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，类似于 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view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） 是一套构建用户界面的渐进式框架。与其他重量级框架不同的是，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Vue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采用自底向上增量开发的设计。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Vue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的核心库只关注视图层，它不仅易于上手，还便于与第三方库或既有项目整合。另一方面，当</a:t>
            </a:r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与单文件组件和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 </a:t>
            </a:r>
            <a:r>
              <a:rPr lang="en-US" altLang="zh-CN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Vue</a:t>
            </a:r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生态系统支持的库结合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使用时，</a:t>
            </a:r>
            <a:r>
              <a:rPr lang="en-US" altLang="zh-CN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Vue</a:t>
            </a:r>
            <a:r>
              <a: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也完全能够为复杂的单页应用程序提供驱动。</a:t>
            </a:r>
          </a:p>
        </p:txBody>
      </p:sp>
      <p:cxnSp>
        <p:nvCxnSpPr>
          <p:cNvPr id="3" name="MH_Other_1"/>
          <p:cNvCxnSpPr/>
          <p:nvPr>
            <p:custDataLst>
              <p:tags r:id="rId4"/>
            </p:custDataLst>
          </p:nvPr>
        </p:nvCxnSpPr>
        <p:spPr>
          <a:xfrm>
            <a:off x="6464300" y="2266950"/>
            <a:ext cx="4203700" cy="0"/>
          </a:xfrm>
          <a:prstGeom prst="line">
            <a:avLst/>
          </a:prstGeom>
          <a:ln w="31750">
            <a:solidFill>
              <a:schemeClr val="accent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s://cn.vuejs.org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27" y="201453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63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Picture_1"/>
          <p:cNvSpPr/>
          <p:nvPr>
            <p:custDataLst>
              <p:tags r:id="rId2"/>
            </p:custDataLst>
          </p:nvPr>
        </p:nvSpPr>
        <p:spPr>
          <a:xfrm>
            <a:off x="3403600" y="2066925"/>
            <a:ext cx="1690688" cy="1690688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Picture_2"/>
          <p:cNvSpPr/>
          <p:nvPr>
            <p:custDataLst>
              <p:tags r:id="rId3"/>
            </p:custDataLst>
          </p:nvPr>
        </p:nvSpPr>
        <p:spPr>
          <a:xfrm>
            <a:off x="7286625" y="2066925"/>
            <a:ext cx="1690688" cy="1690688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MH_Other_1"/>
          <p:cNvCxnSpPr/>
          <p:nvPr>
            <p:custDataLst>
              <p:tags r:id="rId4"/>
            </p:custDataLst>
          </p:nvPr>
        </p:nvCxnSpPr>
        <p:spPr>
          <a:xfrm>
            <a:off x="6191250" y="2117726"/>
            <a:ext cx="0" cy="317817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MH_PageTitl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9089" y="595313"/>
            <a:ext cx="6473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da-DK" altLang="zh-CN" sz="4000" b="1" dirty="0" smtClean="0">
                <a:latin typeface="+mj-lt"/>
                <a:ea typeface="+mj-ea"/>
              </a:rPr>
              <a:t>About them</a:t>
            </a:r>
            <a:endParaRPr lang="zh-CN" altLang="en-US" sz="4000" b="1" dirty="0">
              <a:latin typeface="+mj-lt"/>
              <a:ea typeface="+mj-ea"/>
            </a:endParaRPr>
          </a:p>
        </p:txBody>
      </p:sp>
      <p:sp>
        <p:nvSpPr>
          <p:cNvPr id="10" name="MH_SubTitle_1"/>
          <p:cNvSpPr/>
          <p:nvPr>
            <p:custDataLst>
              <p:tags r:id="rId6"/>
            </p:custDataLst>
          </p:nvPr>
        </p:nvSpPr>
        <p:spPr>
          <a:xfrm>
            <a:off x="3473451" y="3883025"/>
            <a:ext cx="1501775" cy="3190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/>
              <a:t>TJ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55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51138" y="4546600"/>
            <a:ext cx="297656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latin typeface="+mn-lt"/>
                <a:ea typeface="+mn-ea"/>
              </a:rPr>
              <a:t>国际一流摄影师，知名平面设计师，传说中的</a:t>
            </a:r>
            <a:r>
              <a:rPr lang="en-US" altLang="zh-CN" sz="1400" dirty="0" smtClean="0">
                <a:latin typeface="+mn-lt"/>
                <a:ea typeface="+mn-ea"/>
              </a:rPr>
              <a:t>TJ</a:t>
            </a:r>
            <a:r>
              <a:rPr lang="zh-CN" altLang="en-US" sz="1400" dirty="0">
                <a:latin typeface="+mn-lt"/>
                <a:ea typeface="+mn-ea"/>
              </a:rPr>
              <a:t>大</a:t>
            </a:r>
            <a:r>
              <a:rPr lang="zh-CN" altLang="en-US" sz="1400" dirty="0" smtClean="0">
                <a:latin typeface="+mn-lt"/>
                <a:ea typeface="+mn-ea"/>
              </a:rPr>
              <a:t>神，是</a:t>
            </a:r>
            <a:r>
              <a:rPr lang="en-US" altLang="zh-CN" sz="1400" dirty="0" smtClean="0">
                <a:latin typeface="+mn-lt"/>
                <a:ea typeface="+mn-ea"/>
              </a:rPr>
              <a:t>node.js</a:t>
            </a:r>
            <a:r>
              <a:rPr lang="zh-CN" altLang="en-US" sz="1400" dirty="0" smtClean="0">
                <a:latin typeface="+mn-lt"/>
                <a:ea typeface="+mn-ea"/>
              </a:rPr>
              <a:t>社区中最耀眼的人物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3" name="MH_SubTitle_2"/>
          <p:cNvSpPr/>
          <p:nvPr>
            <p:custDataLst>
              <p:tags r:id="rId8"/>
            </p:custDataLst>
          </p:nvPr>
        </p:nvSpPr>
        <p:spPr>
          <a:xfrm>
            <a:off x="7354888" y="3883025"/>
            <a:ext cx="1503362" cy="3190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/>
              <a:t>Evan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57" name="MH_Text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34163" y="4546600"/>
            <a:ext cx="297656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400" dirty="0">
                <a:latin typeface="+mn-lt"/>
                <a:ea typeface="+mn-ea"/>
              </a:rPr>
              <a:t>室内</a:t>
            </a:r>
            <a:r>
              <a:rPr lang="zh-CN" altLang="en-US" sz="1400" dirty="0" smtClean="0">
                <a:latin typeface="+mn-lt"/>
                <a:ea typeface="+mn-ea"/>
              </a:rPr>
              <a:t>艺术设计本科学士学位</a:t>
            </a:r>
            <a:r>
              <a:rPr lang="zh-CN" altLang="en-US" sz="1400" dirty="0">
                <a:latin typeface="+mn-lt"/>
                <a:ea typeface="+mn-ea"/>
              </a:rPr>
              <a:t>，美术设计和</a:t>
            </a:r>
            <a:r>
              <a:rPr lang="zh-CN" altLang="en-US" sz="1400" dirty="0" smtClean="0">
                <a:latin typeface="+mn-lt"/>
                <a:ea typeface="+mn-ea"/>
              </a:rPr>
              <a:t>技术硕士学位。</a:t>
            </a:r>
            <a:r>
              <a:rPr lang="en-US" altLang="zh-CN" sz="1400" dirty="0" smtClean="0">
                <a:latin typeface="+mn-lt"/>
                <a:ea typeface="+mn-ea"/>
              </a:rPr>
              <a:t>Vue.js</a:t>
            </a:r>
            <a:r>
              <a:rPr lang="zh-CN" altLang="en-US" sz="1400" dirty="0" smtClean="0">
                <a:latin typeface="+mn-lt"/>
                <a:ea typeface="+mn-ea"/>
              </a:rPr>
              <a:t>的作者</a:t>
            </a:r>
            <a:endParaRPr lang="zh-CN" altLang="en-US" sz="14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307" r="23893" b="40894"/>
          <a:stretch/>
        </p:blipFill>
        <p:spPr>
          <a:xfrm>
            <a:off x="7311575" y="2091875"/>
            <a:ext cx="1665738" cy="1665738"/>
          </a:xfrm>
          <a:prstGeom prst="ellipse">
            <a:avLst/>
          </a:prstGeom>
          <a:ln w="57150">
            <a:solidFill>
              <a:srgbClr val="063559"/>
            </a:solidFill>
          </a:ln>
        </p:spPr>
      </p:pic>
      <p:pic>
        <p:nvPicPr>
          <p:cNvPr id="1028" name="Picture 4" descr="https://avatars0.githubusercontent.com/u/25254?v=4&amp;s=460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03600" y="2091875"/>
            <a:ext cx="1690688" cy="1690688"/>
          </a:xfrm>
          <a:prstGeom prst="ellipse">
            <a:avLst/>
          </a:prstGeom>
          <a:noFill/>
          <a:ln w="57150">
            <a:solidFill>
              <a:srgbClr val="06355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8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8" y="2798063"/>
            <a:ext cx="10057864" cy="12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3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64301" y="1562100"/>
            <a:ext cx="40290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latin typeface="+mn-lt"/>
                <a:ea typeface="+mn-ea"/>
              </a:rPr>
              <a:t>About node.js</a:t>
            </a:r>
            <a:endParaRPr lang="zh-CN" altLang="en-US" sz="3200" b="1" dirty="0">
              <a:latin typeface="+mn-lt"/>
              <a:ea typeface="+mn-ea"/>
            </a:endParaRPr>
          </a:p>
        </p:txBody>
      </p:sp>
      <p:sp>
        <p:nvSpPr>
          <p:cNvPr id="5123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64300" y="2481264"/>
            <a:ext cx="35179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Node.js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是一个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基于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JavaScript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运行时建立的平台， 用于方便地搭建响应速度快、易于扩展的网络应用。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Node.js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使用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事件驱动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，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非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阻塞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I/O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 模型而得以轻量和高效，非常适合在分布式设备上运行数据密集型的实时应用。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Node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利用了这个优点，编写出可扩展性高的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服务器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。</a:t>
            </a:r>
          </a:p>
        </p:txBody>
      </p:sp>
      <p:cxnSp>
        <p:nvCxnSpPr>
          <p:cNvPr id="3" name="MH_Other_1"/>
          <p:cNvCxnSpPr/>
          <p:nvPr>
            <p:custDataLst>
              <p:tags r:id="rId4"/>
            </p:custDataLst>
          </p:nvPr>
        </p:nvCxnSpPr>
        <p:spPr>
          <a:xfrm>
            <a:off x="6464300" y="2266950"/>
            <a:ext cx="4203700" cy="0"/>
          </a:xfrm>
          <a:prstGeom prst="line">
            <a:avLst/>
          </a:prstGeom>
          <a:ln w="31750">
            <a:solidFill>
              <a:schemeClr val="accent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H_Picture_1"/>
          <p:cNvSpPr/>
          <p:nvPr>
            <p:custDataLst>
              <p:tags r:id="rId5"/>
            </p:custDataLst>
          </p:nvPr>
        </p:nvSpPr>
        <p:spPr>
          <a:xfrm>
            <a:off x="2495551" y="1955800"/>
            <a:ext cx="3109913" cy="3240088"/>
          </a:xfrm>
          <a:custGeom>
            <a:avLst/>
            <a:gdLst>
              <a:gd name="connsiteX0" fmla="*/ 1346823 w 3110638"/>
              <a:gd name="connsiteY0" fmla="*/ 2605177 h 3239805"/>
              <a:gd name="connsiteX1" fmla="*/ 1765677 w 3110638"/>
              <a:gd name="connsiteY1" fmla="*/ 2605177 h 3239805"/>
              <a:gd name="connsiteX2" fmla="*/ 1924334 w 3110638"/>
              <a:gd name="connsiteY2" fmla="*/ 2922491 h 3239805"/>
              <a:gd name="connsiteX3" fmla="*/ 1765677 w 3110638"/>
              <a:gd name="connsiteY3" fmla="*/ 3239805 h 3239805"/>
              <a:gd name="connsiteX4" fmla="*/ 1346823 w 3110638"/>
              <a:gd name="connsiteY4" fmla="*/ 3239805 h 3239805"/>
              <a:gd name="connsiteX5" fmla="*/ 1188166 w 3110638"/>
              <a:gd name="connsiteY5" fmla="*/ 2922491 h 3239805"/>
              <a:gd name="connsiteX6" fmla="*/ 1939991 w 3110638"/>
              <a:gd name="connsiteY6" fmla="*/ 2279134 h 3239805"/>
              <a:gd name="connsiteX7" fmla="*/ 2358845 w 3110638"/>
              <a:gd name="connsiteY7" fmla="*/ 2279134 h 3239805"/>
              <a:gd name="connsiteX8" fmla="*/ 2517502 w 3110638"/>
              <a:gd name="connsiteY8" fmla="*/ 2596448 h 3239805"/>
              <a:gd name="connsiteX9" fmla="*/ 2358845 w 3110638"/>
              <a:gd name="connsiteY9" fmla="*/ 2913762 h 3239805"/>
              <a:gd name="connsiteX10" fmla="*/ 1939991 w 3110638"/>
              <a:gd name="connsiteY10" fmla="*/ 2913762 h 3239805"/>
              <a:gd name="connsiteX11" fmla="*/ 1781334 w 3110638"/>
              <a:gd name="connsiteY11" fmla="*/ 2596448 h 3239805"/>
              <a:gd name="connsiteX12" fmla="*/ 754207 w 3110638"/>
              <a:gd name="connsiteY12" fmla="*/ 2278339 h 3239805"/>
              <a:gd name="connsiteX13" fmla="*/ 1173061 w 3110638"/>
              <a:gd name="connsiteY13" fmla="*/ 2278339 h 3239805"/>
              <a:gd name="connsiteX14" fmla="*/ 1331718 w 3110638"/>
              <a:gd name="connsiteY14" fmla="*/ 2595653 h 3239805"/>
              <a:gd name="connsiteX15" fmla="*/ 1173061 w 3110638"/>
              <a:gd name="connsiteY15" fmla="*/ 2912967 h 3239805"/>
              <a:gd name="connsiteX16" fmla="*/ 754207 w 3110638"/>
              <a:gd name="connsiteY16" fmla="*/ 2912967 h 3239805"/>
              <a:gd name="connsiteX17" fmla="*/ 595550 w 3110638"/>
              <a:gd name="connsiteY17" fmla="*/ 2595653 h 3239805"/>
              <a:gd name="connsiteX18" fmla="*/ 2532439 w 3110638"/>
              <a:gd name="connsiteY18" fmla="*/ 1954680 h 3239805"/>
              <a:gd name="connsiteX19" fmla="*/ 2951293 w 3110638"/>
              <a:gd name="connsiteY19" fmla="*/ 1954680 h 3239805"/>
              <a:gd name="connsiteX20" fmla="*/ 3109950 w 3110638"/>
              <a:gd name="connsiteY20" fmla="*/ 2271994 h 3239805"/>
              <a:gd name="connsiteX21" fmla="*/ 2951293 w 3110638"/>
              <a:gd name="connsiteY21" fmla="*/ 2589308 h 3239805"/>
              <a:gd name="connsiteX22" fmla="*/ 2532439 w 3110638"/>
              <a:gd name="connsiteY22" fmla="*/ 2589308 h 3239805"/>
              <a:gd name="connsiteX23" fmla="*/ 2373782 w 3110638"/>
              <a:gd name="connsiteY23" fmla="*/ 2271994 h 3239805"/>
              <a:gd name="connsiteX24" fmla="*/ 158657 w 3110638"/>
              <a:gd name="connsiteY24" fmla="*/ 1954677 h 3239805"/>
              <a:gd name="connsiteX25" fmla="*/ 577511 w 3110638"/>
              <a:gd name="connsiteY25" fmla="*/ 1954677 h 3239805"/>
              <a:gd name="connsiteX26" fmla="*/ 736168 w 3110638"/>
              <a:gd name="connsiteY26" fmla="*/ 2271991 h 3239805"/>
              <a:gd name="connsiteX27" fmla="*/ 577511 w 3110638"/>
              <a:gd name="connsiteY27" fmla="*/ 2589305 h 3239805"/>
              <a:gd name="connsiteX28" fmla="*/ 158657 w 3110638"/>
              <a:gd name="connsiteY28" fmla="*/ 2589305 h 3239805"/>
              <a:gd name="connsiteX29" fmla="*/ 0 w 3110638"/>
              <a:gd name="connsiteY29" fmla="*/ 2271991 h 3239805"/>
              <a:gd name="connsiteX30" fmla="*/ 1346103 w 3110638"/>
              <a:gd name="connsiteY30" fmla="*/ 1953883 h 3239805"/>
              <a:gd name="connsiteX31" fmla="*/ 1764957 w 3110638"/>
              <a:gd name="connsiteY31" fmla="*/ 1953883 h 3239805"/>
              <a:gd name="connsiteX32" fmla="*/ 1923614 w 3110638"/>
              <a:gd name="connsiteY32" fmla="*/ 2271197 h 3239805"/>
              <a:gd name="connsiteX33" fmla="*/ 1764957 w 3110638"/>
              <a:gd name="connsiteY33" fmla="*/ 2588511 h 3239805"/>
              <a:gd name="connsiteX34" fmla="*/ 1346103 w 3110638"/>
              <a:gd name="connsiteY34" fmla="*/ 2588511 h 3239805"/>
              <a:gd name="connsiteX35" fmla="*/ 1187446 w 3110638"/>
              <a:gd name="connsiteY35" fmla="*/ 2271197 h 3239805"/>
              <a:gd name="connsiteX36" fmla="*/ 1939271 w 3110638"/>
              <a:gd name="connsiteY36" fmla="*/ 1627840 h 3239805"/>
              <a:gd name="connsiteX37" fmla="*/ 2358125 w 3110638"/>
              <a:gd name="connsiteY37" fmla="*/ 1627840 h 3239805"/>
              <a:gd name="connsiteX38" fmla="*/ 2516782 w 3110638"/>
              <a:gd name="connsiteY38" fmla="*/ 1945154 h 3239805"/>
              <a:gd name="connsiteX39" fmla="*/ 2358125 w 3110638"/>
              <a:gd name="connsiteY39" fmla="*/ 2262468 h 3239805"/>
              <a:gd name="connsiteX40" fmla="*/ 1939271 w 3110638"/>
              <a:gd name="connsiteY40" fmla="*/ 2262468 h 3239805"/>
              <a:gd name="connsiteX41" fmla="*/ 1780614 w 3110638"/>
              <a:gd name="connsiteY41" fmla="*/ 1945154 h 3239805"/>
              <a:gd name="connsiteX42" fmla="*/ 752934 w 3110638"/>
              <a:gd name="connsiteY42" fmla="*/ 1627840 h 3239805"/>
              <a:gd name="connsiteX43" fmla="*/ 1171788 w 3110638"/>
              <a:gd name="connsiteY43" fmla="*/ 1627840 h 3239805"/>
              <a:gd name="connsiteX44" fmla="*/ 1330445 w 3110638"/>
              <a:gd name="connsiteY44" fmla="*/ 1945154 h 3239805"/>
              <a:gd name="connsiteX45" fmla="*/ 1171788 w 3110638"/>
              <a:gd name="connsiteY45" fmla="*/ 2262468 h 3239805"/>
              <a:gd name="connsiteX46" fmla="*/ 752934 w 3110638"/>
              <a:gd name="connsiteY46" fmla="*/ 2262468 h 3239805"/>
              <a:gd name="connsiteX47" fmla="*/ 594277 w 3110638"/>
              <a:gd name="connsiteY47" fmla="*/ 1945154 h 3239805"/>
              <a:gd name="connsiteX48" fmla="*/ 158666 w 3110638"/>
              <a:gd name="connsiteY48" fmla="*/ 1302661 h 3239805"/>
              <a:gd name="connsiteX49" fmla="*/ 577521 w 3110638"/>
              <a:gd name="connsiteY49" fmla="*/ 1302661 h 3239805"/>
              <a:gd name="connsiteX50" fmla="*/ 736177 w 3110638"/>
              <a:gd name="connsiteY50" fmla="*/ 1619975 h 3239805"/>
              <a:gd name="connsiteX51" fmla="*/ 577521 w 3110638"/>
              <a:gd name="connsiteY51" fmla="*/ 1937289 h 3239805"/>
              <a:gd name="connsiteX52" fmla="*/ 158666 w 3110638"/>
              <a:gd name="connsiteY52" fmla="*/ 1937289 h 3239805"/>
              <a:gd name="connsiteX53" fmla="*/ 9 w 3110638"/>
              <a:gd name="connsiteY53" fmla="*/ 1619975 h 3239805"/>
              <a:gd name="connsiteX54" fmla="*/ 2532439 w 3110638"/>
              <a:gd name="connsiteY54" fmla="*/ 1302591 h 3239805"/>
              <a:gd name="connsiteX55" fmla="*/ 2951293 w 3110638"/>
              <a:gd name="connsiteY55" fmla="*/ 1302591 h 3239805"/>
              <a:gd name="connsiteX56" fmla="*/ 3109950 w 3110638"/>
              <a:gd name="connsiteY56" fmla="*/ 1619905 h 3239805"/>
              <a:gd name="connsiteX57" fmla="*/ 2951293 w 3110638"/>
              <a:gd name="connsiteY57" fmla="*/ 1937219 h 3239805"/>
              <a:gd name="connsiteX58" fmla="*/ 2532439 w 3110638"/>
              <a:gd name="connsiteY58" fmla="*/ 1937219 h 3239805"/>
              <a:gd name="connsiteX59" fmla="*/ 2373782 w 3110638"/>
              <a:gd name="connsiteY59" fmla="*/ 1619905 h 3239805"/>
              <a:gd name="connsiteX60" fmla="*/ 1346102 w 3110638"/>
              <a:gd name="connsiteY60" fmla="*/ 1301794 h 3239805"/>
              <a:gd name="connsiteX61" fmla="*/ 1346103 w 3110638"/>
              <a:gd name="connsiteY61" fmla="*/ 1301794 h 3239805"/>
              <a:gd name="connsiteX62" fmla="*/ 1764956 w 3110638"/>
              <a:gd name="connsiteY62" fmla="*/ 1301794 h 3239805"/>
              <a:gd name="connsiteX63" fmla="*/ 1764957 w 3110638"/>
              <a:gd name="connsiteY63" fmla="*/ 1301794 h 3239805"/>
              <a:gd name="connsiteX64" fmla="*/ 1923614 w 3110638"/>
              <a:gd name="connsiteY64" fmla="*/ 1619108 h 3239805"/>
              <a:gd name="connsiteX65" fmla="*/ 1764957 w 3110638"/>
              <a:gd name="connsiteY65" fmla="*/ 1936422 h 3239805"/>
              <a:gd name="connsiteX66" fmla="*/ 1764956 w 3110638"/>
              <a:gd name="connsiteY66" fmla="*/ 1936422 h 3239805"/>
              <a:gd name="connsiteX67" fmla="*/ 1346103 w 3110638"/>
              <a:gd name="connsiteY67" fmla="*/ 1936422 h 3239805"/>
              <a:gd name="connsiteX68" fmla="*/ 1346102 w 3110638"/>
              <a:gd name="connsiteY68" fmla="*/ 1936422 h 3239805"/>
              <a:gd name="connsiteX69" fmla="*/ 1187445 w 3110638"/>
              <a:gd name="connsiteY69" fmla="*/ 1619108 h 3239805"/>
              <a:gd name="connsiteX70" fmla="*/ 1939271 w 3110638"/>
              <a:gd name="connsiteY70" fmla="*/ 975751 h 3239805"/>
              <a:gd name="connsiteX71" fmla="*/ 2358125 w 3110638"/>
              <a:gd name="connsiteY71" fmla="*/ 975751 h 3239805"/>
              <a:gd name="connsiteX72" fmla="*/ 2516782 w 3110638"/>
              <a:gd name="connsiteY72" fmla="*/ 1293065 h 3239805"/>
              <a:gd name="connsiteX73" fmla="*/ 2358125 w 3110638"/>
              <a:gd name="connsiteY73" fmla="*/ 1610379 h 3239805"/>
              <a:gd name="connsiteX74" fmla="*/ 1939271 w 3110638"/>
              <a:gd name="connsiteY74" fmla="*/ 1610379 h 3239805"/>
              <a:gd name="connsiteX75" fmla="*/ 1780614 w 3110638"/>
              <a:gd name="connsiteY75" fmla="*/ 1293065 h 3239805"/>
              <a:gd name="connsiteX76" fmla="*/ 752934 w 3110638"/>
              <a:gd name="connsiteY76" fmla="*/ 975751 h 3239805"/>
              <a:gd name="connsiteX77" fmla="*/ 1171788 w 3110638"/>
              <a:gd name="connsiteY77" fmla="*/ 975751 h 3239805"/>
              <a:gd name="connsiteX78" fmla="*/ 1330445 w 3110638"/>
              <a:gd name="connsiteY78" fmla="*/ 1293065 h 3239805"/>
              <a:gd name="connsiteX79" fmla="*/ 1171788 w 3110638"/>
              <a:gd name="connsiteY79" fmla="*/ 1610379 h 3239805"/>
              <a:gd name="connsiteX80" fmla="*/ 752934 w 3110638"/>
              <a:gd name="connsiteY80" fmla="*/ 1610379 h 3239805"/>
              <a:gd name="connsiteX81" fmla="*/ 594277 w 3110638"/>
              <a:gd name="connsiteY81" fmla="*/ 1293065 h 3239805"/>
              <a:gd name="connsiteX82" fmla="*/ 2533127 w 3110638"/>
              <a:gd name="connsiteY82" fmla="*/ 652880 h 3239805"/>
              <a:gd name="connsiteX83" fmla="*/ 2951981 w 3110638"/>
              <a:gd name="connsiteY83" fmla="*/ 652880 h 3239805"/>
              <a:gd name="connsiteX84" fmla="*/ 3110638 w 3110638"/>
              <a:gd name="connsiteY84" fmla="*/ 970194 h 3239805"/>
              <a:gd name="connsiteX85" fmla="*/ 2951981 w 3110638"/>
              <a:gd name="connsiteY85" fmla="*/ 1287508 h 3239805"/>
              <a:gd name="connsiteX86" fmla="*/ 2533127 w 3110638"/>
              <a:gd name="connsiteY86" fmla="*/ 1287508 h 3239805"/>
              <a:gd name="connsiteX87" fmla="*/ 2374470 w 3110638"/>
              <a:gd name="connsiteY87" fmla="*/ 970194 h 3239805"/>
              <a:gd name="connsiteX88" fmla="*/ 158666 w 3110638"/>
              <a:gd name="connsiteY88" fmla="*/ 650572 h 3239805"/>
              <a:gd name="connsiteX89" fmla="*/ 577520 w 3110638"/>
              <a:gd name="connsiteY89" fmla="*/ 650572 h 3239805"/>
              <a:gd name="connsiteX90" fmla="*/ 736177 w 3110638"/>
              <a:gd name="connsiteY90" fmla="*/ 967886 h 3239805"/>
              <a:gd name="connsiteX91" fmla="*/ 577520 w 3110638"/>
              <a:gd name="connsiteY91" fmla="*/ 1285200 h 3239805"/>
              <a:gd name="connsiteX92" fmla="*/ 158666 w 3110638"/>
              <a:gd name="connsiteY92" fmla="*/ 1285200 h 3239805"/>
              <a:gd name="connsiteX93" fmla="*/ 9 w 3110638"/>
              <a:gd name="connsiteY93" fmla="*/ 967886 h 3239805"/>
              <a:gd name="connsiteX94" fmla="*/ 1346103 w 3110638"/>
              <a:gd name="connsiteY94" fmla="*/ 649706 h 3239805"/>
              <a:gd name="connsiteX95" fmla="*/ 1764957 w 3110638"/>
              <a:gd name="connsiteY95" fmla="*/ 649706 h 3239805"/>
              <a:gd name="connsiteX96" fmla="*/ 1923614 w 3110638"/>
              <a:gd name="connsiteY96" fmla="*/ 967020 h 3239805"/>
              <a:gd name="connsiteX97" fmla="*/ 1764957 w 3110638"/>
              <a:gd name="connsiteY97" fmla="*/ 1284334 h 3239805"/>
              <a:gd name="connsiteX98" fmla="*/ 1346103 w 3110638"/>
              <a:gd name="connsiteY98" fmla="*/ 1284334 h 3239805"/>
              <a:gd name="connsiteX99" fmla="*/ 1187446 w 3110638"/>
              <a:gd name="connsiteY99" fmla="*/ 967020 h 3239805"/>
              <a:gd name="connsiteX100" fmla="*/ 1939959 w 3110638"/>
              <a:gd name="connsiteY100" fmla="*/ 326835 h 3239805"/>
              <a:gd name="connsiteX101" fmla="*/ 2358813 w 3110638"/>
              <a:gd name="connsiteY101" fmla="*/ 326835 h 3239805"/>
              <a:gd name="connsiteX102" fmla="*/ 2517470 w 3110638"/>
              <a:gd name="connsiteY102" fmla="*/ 644149 h 3239805"/>
              <a:gd name="connsiteX103" fmla="*/ 2358813 w 3110638"/>
              <a:gd name="connsiteY103" fmla="*/ 961463 h 3239805"/>
              <a:gd name="connsiteX104" fmla="*/ 1939959 w 3110638"/>
              <a:gd name="connsiteY104" fmla="*/ 961463 h 3239805"/>
              <a:gd name="connsiteX105" fmla="*/ 1781302 w 3110638"/>
              <a:gd name="connsiteY105" fmla="*/ 644149 h 3239805"/>
              <a:gd name="connsiteX106" fmla="*/ 752934 w 3110638"/>
              <a:gd name="connsiteY106" fmla="*/ 326045 h 3239805"/>
              <a:gd name="connsiteX107" fmla="*/ 1171788 w 3110638"/>
              <a:gd name="connsiteY107" fmla="*/ 326045 h 3239805"/>
              <a:gd name="connsiteX108" fmla="*/ 1330445 w 3110638"/>
              <a:gd name="connsiteY108" fmla="*/ 643359 h 3239805"/>
              <a:gd name="connsiteX109" fmla="*/ 1171788 w 3110638"/>
              <a:gd name="connsiteY109" fmla="*/ 960673 h 3239805"/>
              <a:gd name="connsiteX110" fmla="*/ 752934 w 3110638"/>
              <a:gd name="connsiteY110" fmla="*/ 960673 h 3239805"/>
              <a:gd name="connsiteX111" fmla="*/ 594277 w 3110638"/>
              <a:gd name="connsiteY111" fmla="*/ 643359 h 3239805"/>
              <a:gd name="connsiteX112" fmla="*/ 1346103 w 3110638"/>
              <a:gd name="connsiteY112" fmla="*/ 0 h 3239805"/>
              <a:gd name="connsiteX113" fmla="*/ 1764957 w 3110638"/>
              <a:gd name="connsiteY113" fmla="*/ 0 h 3239805"/>
              <a:gd name="connsiteX114" fmla="*/ 1923614 w 3110638"/>
              <a:gd name="connsiteY114" fmla="*/ 317314 h 3239805"/>
              <a:gd name="connsiteX115" fmla="*/ 1764957 w 3110638"/>
              <a:gd name="connsiteY115" fmla="*/ 634628 h 3239805"/>
              <a:gd name="connsiteX116" fmla="*/ 1346103 w 3110638"/>
              <a:gd name="connsiteY116" fmla="*/ 634628 h 3239805"/>
              <a:gd name="connsiteX117" fmla="*/ 1187446 w 3110638"/>
              <a:gd name="connsiteY117" fmla="*/ 317314 h 323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110638" h="3239805">
                <a:moveTo>
                  <a:pt x="1346823" y="2605177"/>
                </a:moveTo>
                <a:lnTo>
                  <a:pt x="1765677" y="2605177"/>
                </a:lnTo>
                <a:lnTo>
                  <a:pt x="1924334" y="2922491"/>
                </a:lnTo>
                <a:lnTo>
                  <a:pt x="1765677" y="3239805"/>
                </a:lnTo>
                <a:lnTo>
                  <a:pt x="1346823" y="3239805"/>
                </a:lnTo>
                <a:lnTo>
                  <a:pt x="1188166" y="2922491"/>
                </a:lnTo>
                <a:close/>
                <a:moveTo>
                  <a:pt x="1939991" y="2279134"/>
                </a:moveTo>
                <a:lnTo>
                  <a:pt x="2358845" y="2279134"/>
                </a:lnTo>
                <a:lnTo>
                  <a:pt x="2517502" y="2596448"/>
                </a:lnTo>
                <a:lnTo>
                  <a:pt x="2358845" y="2913762"/>
                </a:lnTo>
                <a:lnTo>
                  <a:pt x="1939991" y="2913762"/>
                </a:lnTo>
                <a:lnTo>
                  <a:pt x="1781334" y="2596448"/>
                </a:lnTo>
                <a:close/>
                <a:moveTo>
                  <a:pt x="754207" y="2278339"/>
                </a:moveTo>
                <a:lnTo>
                  <a:pt x="1173061" y="2278339"/>
                </a:lnTo>
                <a:lnTo>
                  <a:pt x="1331718" y="2595653"/>
                </a:lnTo>
                <a:lnTo>
                  <a:pt x="1173061" y="2912967"/>
                </a:lnTo>
                <a:lnTo>
                  <a:pt x="754207" y="2912967"/>
                </a:lnTo>
                <a:lnTo>
                  <a:pt x="595550" y="2595653"/>
                </a:lnTo>
                <a:close/>
                <a:moveTo>
                  <a:pt x="2532439" y="1954680"/>
                </a:moveTo>
                <a:lnTo>
                  <a:pt x="2951293" y="1954680"/>
                </a:lnTo>
                <a:lnTo>
                  <a:pt x="3109950" y="2271994"/>
                </a:lnTo>
                <a:lnTo>
                  <a:pt x="2951293" y="2589308"/>
                </a:lnTo>
                <a:lnTo>
                  <a:pt x="2532439" y="2589308"/>
                </a:lnTo>
                <a:lnTo>
                  <a:pt x="2373782" y="2271994"/>
                </a:lnTo>
                <a:close/>
                <a:moveTo>
                  <a:pt x="158657" y="1954677"/>
                </a:moveTo>
                <a:lnTo>
                  <a:pt x="577511" y="1954677"/>
                </a:lnTo>
                <a:lnTo>
                  <a:pt x="736168" y="2271991"/>
                </a:lnTo>
                <a:lnTo>
                  <a:pt x="577511" y="2589305"/>
                </a:lnTo>
                <a:lnTo>
                  <a:pt x="158657" y="2589305"/>
                </a:lnTo>
                <a:lnTo>
                  <a:pt x="0" y="2271991"/>
                </a:lnTo>
                <a:close/>
                <a:moveTo>
                  <a:pt x="1346103" y="1953883"/>
                </a:moveTo>
                <a:lnTo>
                  <a:pt x="1764957" y="1953883"/>
                </a:lnTo>
                <a:lnTo>
                  <a:pt x="1923614" y="2271197"/>
                </a:lnTo>
                <a:lnTo>
                  <a:pt x="1764957" y="2588511"/>
                </a:lnTo>
                <a:lnTo>
                  <a:pt x="1346103" y="2588511"/>
                </a:lnTo>
                <a:lnTo>
                  <a:pt x="1187446" y="2271197"/>
                </a:lnTo>
                <a:close/>
                <a:moveTo>
                  <a:pt x="1939271" y="1627840"/>
                </a:moveTo>
                <a:lnTo>
                  <a:pt x="2358125" y="1627840"/>
                </a:lnTo>
                <a:lnTo>
                  <a:pt x="2516782" y="1945154"/>
                </a:lnTo>
                <a:lnTo>
                  <a:pt x="2358125" y="2262468"/>
                </a:lnTo>
                <a:lnTo>
                  <a:pt x="1939271" y="2262468"/>
                </a:lnTo>
                <a:lnTo>
                  <a:pt x="1780614" y="1945154"/>
                </a:lnTo>
                <a:close/>
                <a:moveTo>
                  <a:pt x="752934" y="1627840"/>
                </a:moveTo>
                <a:lnTo>
                  <a:pt x="1171788" y="1627840"/>
                </a:lnTo>
                <a:lnTo>
                  <a:pt x="1330445" y="1945154"/>
                </a:lnTo>
                <a:lnTo>
                  <a:pt x="1171788" y="2262468"/>
                </a:lnTo>
                <a:lnTo>
                  <a:pt x="752934" y="2262468"/>
                </a:lnTo>
                <a:lnTo>
                  <a:pt x="594277" y="1945154"/>
                </a:lnTo>
                <a:close/>
                <a:moveTo>
                  <a:pt x="158666" y="1302661"/>
                </a:moveTo>
                <a:lnTo>
                  <a:pt x="577521" y="1302661"/>
                </a:lnTo>
                <a:lnTo>
                  <a:pt x="736177" y="1619975"/>
                </a:lnTo>
                <a:lnTo>
                  <a:pt x="577521" y="1937289"/>
                </a:lnTo>
                <a:lnTo>
                  <a:pt x="158666" y="1937289"/>
                </a:lnTo>
                <a:lnTo>
                  <a:pt x="9" y="1619975"/>
                </a:lnTo>
                <a:close/>
                <a:moveTo>
                  <a:pt x="2532439" y="1302591"/>
                </a:moveTo>
                <a:lnTo>
                  <a:pt x="2951293" y="1302591"/>
                </a:lnTo>
                <a:lnTo>
                  <a:pt x="3109950" y="1619905"/>
                </a:lnTo>
                <a:lnTo>
                  <a:pt x="2951293" y="1937219"/>
                </a:lnTo>
                <a:lnTo>
                  <a:pt x="2532439" y="1937219"/>
                </a:lnTo>
                <a:lnTo>
                  <a:pt x="2373782" y="1619905"/>
                </a:lnTo>
                <a:close/>
                <a:moveTo>
                  <a:pt x="1346102" y="1301794"/>
                </a:moveTo>
                <a:lnTo>
                  <a:pt x="1346103" y="1301794"/>
                </a:lnTo>
                <a:lnTo>
                  <a:pt x="1764956" y="1301794"/>
                </a:lnTo>
                <a:lnTo>
                  <a:pt x="1764957" y="1301794"/>
                </a:lnTo>
                <a:lnTo>
                  <a:pt x="1923614" y="1619108"/>
                </a:lnTo>
                <a:lnTo>
                  <a:pt x="1764957" y="1936422"/>
                </a:lnTo>
                <a:lnTo>
                  <a:pt x="1764956" y="1936422"/>
                </a:lnTo>
                <a:lnTo>
                  <a:pt x="1346103" y="1936422"/>
                </a:lnTo>
                <a:lnTo>
                  <a:pt x="1346102" y="1936422"/>
                </a:lnTo>
                <a:lnTo>
                  <a:pt x="1187445" y="1619108"/>
                </a:lnTo>
                <a:close/>
                <a:moveTo>
                  <a:pt x="1939271" y="975751"/>
                </a:moveTo>
                <a:lnTo>
                  <a:pt x="2358125" y="975751"/>
                </a:lnTo>
                <a:lnTo>
                  <a:pt x="2516782" y="1293065"/>
                </a:lnTo>
                <a:lnTo>
                  <a:pt x="2358125" y="1610379"/>
                </a:lnTo>
                <a:lnTo>
                  <a:pt x="1939271" y="1610379"/>
                </a:lnTo>
                <a:lnTo>
                  <a:pt x="1780614" y="1293065"/>
                </a:lnTo>
                <a:close/>
                <a:moveTo>
                  <a:pt x="752934" y="975751"/>
                </a:moveTo>
                <a:lnTo>
                  <a:pt x="1171788" y="975751"/>
                </a:lnTo>
                <a:lnTo>
                  <a:pt x="1330445" y="1293065"/>
                </a:lnTo>
                <a:lnTo>
                  <a:pt x="1171788" y="1610379"/>
                </a:lnTo>
                <a:lnTo>
                  <a:pt x="752934" y="1610379"/>
                </a:lnTo>
                <a:lnTo>
                  <a:pt x="594277" y="1293065"/>
                </a:lnTo>
                <a:close/>
                <a:moveTo>
                  <a:pt x="2533127" y="652880"/>
                </a:moveTo>
                <a:lnTo>
                  <a:pt x="2951981" y="652880"/>
                </a:lnTo>
                <a:lnTo>
                  <a:pt x="3110638" y="970194"/>
                </a:lnTo>
                <a:lnTo>
                  <a:pt x="2951981" y="1287508"/>
                </a:lnTo>
                <a:lnTo>
                  <a:pt x="2533127" y="1287508"/>
                </a:lnTo>
                <a:lnTo>
                  <a:pt x="2374470" y="970194"/>
                </a:lnTo>
                <a:close/>
                <a:moveTo>
                  <a:pt x="158666" y="650572"/>
                </a:moveTo>
                <a:lnTo>
                  <a:pt x="577520" y="650572"/>
                </a:lnTo>
                <a:lnTo>
                  <a:pt x="736177" y="967886"/>
                </a:lnTo>
                <a:lnTo>
                  <a:pt x="577520" y="1285200"/>
                </a:lnTo>
                <a:lnTo>
                  <a:pt x="158666" y="1285200"/>
                </a:lnTo>
                <a:lnTo>
                  <a:pt x="9" y="967886"/>
                </a:lnTo>
                <a:close/>
                <a:moveTo>
                  <a:pt x="1346103" y="649706"/>
                </a:moveTo>
                <a:lnTo>
                  <a:pt x="1764957" y="649706"/>
                </a:lnTo>
                <a:lnTo>
                  <a:pt x="1923614" y="967020"/>
                </a:lnTo>
                <a:lnTo>
                  <a:pt x="1764957" y="1284334"/>
                </a:lnTo>
                <a:lnTo>
                  <a:pt x="1346103" y="1284334"/>
                </a:lnTo>
                <a:lnTo>
                  <a:pt x="1187446" y="967020"/>
                </a:lnTo>
                <a:close/>
                <a:moveTo>
                  <a:pt x="1939959" y="326835"/>
                </a:moveTo>
                <a:lnTo>
                  <a:pt x="2358813" y="326835"/>
                </a:lnTo>
                <a:lnTo>
                  <a:pt x="2517470" y="644149"/>
                </a:lnTo>
                <a:lnTo>
                  <a:pt x="2358813" y="961463"/>
                </a:lnTo>
                <a:lnTo>
                  <a:pt x="1939959" y="961463"/>
                </a:lnTo>
                <a:lnTo>
                  <a:pt x="1781302" y="644149"/>
                </a:lnTo>
                <a:close/>
                <a:moveTo>
                  <a:pt x="752934" y="326045"/>
                </a:moveTo>
                <a:lnTo>
                  <a:pt x="1171788" y="326045"/>
                </a:lnTo>
                <a:lnTo>
                  <a:pt x="1330445" y="643359"/>
                </a:lnTo>
                <a:lnTo>
                  <a:pt x="1171788" y="960673"/>
                </a:lnTo>
                <a:lnTo>
                  <a:pt x="752934" y="960673"/>
                </a:lnTo>
                <a:lnTo>
                  <a:pt x="594277" y="643359"/>
                </a:lnTo>
                <a:close/>
                <a:moveTo>
                  <a:pt x="1346103" y="0"/>
                </a:moveTo>
                <a:lnTo>
                  <a:pt x="1764957" y="0"/>
                </a:lnTo>
                <a:lnTo>
                  <a:pt x="1923614" y="317314"/>
                </a:lnTo>
                <a:lnTo>
                  <a:pt x="1764957" y="634628"/>
                </a:lnTo>
                <a:lnTo>
                  <a:pt x="1346103" y="634628"/>
                </a:lnTo>
                <a:lnTo>
                  <a:pt x="1187446" y="317314"/>
                </a:lnTo>
                <a:close/>
              </a:path>
            </a:pathLst>
          </a:custGeom>
          <a:blipFill dpi="0" rotWithShape="1">
            <a:blip r:embed="rId8"/>
            <a:srcRect/>
            <a:stretch>
              <a:fillRect/>
            </a:stretch>
          </a:blipFill>
          <a:ln w="3175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9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82" y="455424"/>
            <a:ext cx="9855454" cy="6082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3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3" y="1014927"/>
            <a:ext cx="9566392" cy="51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5" y="2487168"/>
            <a:ext cx="10835090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7735889" y="2859089"/>
            <a:ext cx="1190625" cy="1190625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4552950" y="3479800"/>
            <a:ext cx="414338" cy="414338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Other_3"/>
          <p:cNvSpPr/>
          <p:nvPr>
            <p:custDataLst>
              <p:tags r:id="rId4"/>
            </p:custDataLst>
          </p:nvPr>
        </p:nvSpPr>
        <p:spPr>
          <a:xfrm>
            <a:off x="7735889" y="4075114"/>
            <a:ext cx="492125" cy="492125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4"/>
          <p:cNvSpPr/>
          <p:nvPr>
            <p:custDataLst>
              <p:tags r:id="rId5"/>
            </p:custDataLst>
          </p:nvPr>
        </p:nvSpPr>
        <p:spPr>
          <a:xfrm>
            <a:off x="3446464" y="3657601"/>
            <a:ext cx="492125" cy="492125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>
          <a:xfrm>
            <a:off x="3983039" y="460376"/>
            <a:ext cx="4129087" cy="4048125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Other_6"/>
          <p:cNvSpPr/>
          <p:nvPr>
            <p:custDataLst>
              <p:tags r:id="rId7"/>
            </p:custDataLst>
          </p:nvPr>
        </p:nvSpPr>
        <p:spPr>
          <a:xfrm>
            <a:off x="3294063" y="5189539"/>
            <a:ext cx="398462" cy="396875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7" name="MH_Desc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73451" y="4908551"/>
            <a:ext cx="52498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400" dirty="0">
                <a:latin typeface="+mn-lt"/>
                <a:ea typeface="+mn-ea"/>
              </a:rPr>
              <a:t>TJ </a:t>
            </a:r>
            <a:r>
              <a:rPr lang="en-US" altLang="zh-CN" sz="1400" dirty="0" err="1" smtClean="0">
                <a:latin typeface="+mn-lt"/>
                <a:ea typeface="+mn-ea"/>
              </a:rPr>
              <a:t>Holowaychuk</a:t>
            </a:r>
            <a:r>
              <a:rPr lang="zh-CN" altLang="en-US" sz="1400" dirty="0" smtClean="0">
                <a:latin typeface="+mn-lt"/>
                <a:ea typeface="+mn-ea"/>
              </a:rPr>
              <a:t>，</a:t>
            </a:r>
            <a:r>
              <a:rPr lang="en-US" altLang="zh-CN" sz="1400" dirty="0" err="1" smtClean="0">
                <a:latin typeface="+mn-lt"/>
                <a:ea typeface="+mn-ea"/>
              </a:rPr>
              <a:t>Github</a:t>
            </a:r>
            <a:r>
              <a:rPr lang="zh-CN" altLang="en-US" sz="1400" dirty="0" smtClean="0">
                <a:latin typeface="+mn-lt"/>
                <a:ea typeface="+mn-ea"/>
              </a:rPr>
              <a:t>上十大最受关注的程序员之一，人送外号</a:t>
            </a:r>
            <a:r>
              <a:rPr lang="en-US" altLang="zh-CN" sz="1400" dirty="0" err="1" smtClean="0">
                <a:latin typeface="+mn-lt"/>
                <a:ea typeface="+mn-ea"/>
              </a:rPr>
              <a:t>tj</a:t>
            </a:r>
            <a:r>
              <a:rPr lang="zh-CN" altLang="en-US" sz="1400" dirty="0" smtClean="0">
                <a:latin typeface="+mn-lt"/>
                <a:ea typeface="+mn-ea"/>
              </a:rPr>
              <a:t>大神，是葬爱家族最耀眼的明珠。在艺术和编程两大领域游刃有余，编码风格优雅，贡献巨大，也是尤雨溪公开崇拜的两大偶像之一。</a:t>
            </a:r>
            <a:endParaRPr lang="en-US" altLang="zh-CN" sz="1400" dirty="0">
              <a:latin typeface="+mn-lt"/>
              <a:ea typeface="+mn-ea"/>
            </a:endParaRPr>
          </a:p>
        </p:txBody>
      </p:sp>
      <p:pic>
        <p:nvPicPr>
          <p:cNvPr id="2050" name="Picture 2" descr="http://ww4.sinaimg.cn/bmiddle/537f5932gw1ei0nkj5ymdj20cs0csmy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3142" r="3200" b="3258"/>
          <a:stretch/>
        </p:blipFill>
        <p:spPr bwMode="auto">
          <a:xfrm>
            <a:off x="4261627" y="679450"/>
            <a:ext cx="3594133" cy="35941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7735889" y="2859089"/>
            <a:ext cx="1190625" cy="1190625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4552950" y="3479800"/>
            <a:ext cx="414338" cy="414338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Other_3"/>
          <p:cNvSpPr/>
          <p:nvPr>
            <p:custDataLst>
              <p:tags r:id="rId4"/>
            </p:custDataLst>
          </p:nvPr>
        </p:nvSpPr>
        <p:spPr>
          <a:xfrm>
            <a:off x="7735889" y="4075114"/>
            <a:ext cx="492125" cy="492125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4"/>
          <p:cNvSpPr/>
          <p:nvPr>
            <p:custDataLst>
              <p:tags r:id="rId5"/>
            </p:custDataLst>
          </p:nvPr>
        </p:nvSpPr>
        <p:spPr>
          <a:xfrm>
            <a:off x="3446464" y="3657601"/>
            <a:ext cx="492125" cy="492125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>
          <a:xfrm>
            <a:off x="3983039" y="460376"/>
            <a:ext cx="4129087" cy="4048125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Other_6"/>
          <p:cNvSpPr/>
          <p:nvPr>
            <p:custDataLst>
              <p:tags r:id="rId7"/>
            </p:custDataLst>
          </p:nvPr>
        </p:nvSpPr>
        <p:spPr>
          <a:xfrm>
            <a:off x="3294063" y="5189539"/>
            <a:ext cx="398462" cy="396875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7" name="MH_Desc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73451" y="4908551"/>
            <a:ext cx="52498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400" dirty="0" smtClean="0"/>
              <a:t>尤雨溪，室内</a:t>
            </a:r>
            <a:r>
              <a:rPr lang="zh-CN" altLang="en-US" sz="1400" dirty="0"/>
              <a:t>艺术设计本科学士学位，美术设计和技术硕士学位。</a:t>
            </a:r>
            <a:r>
              <a:rPr lang="en-US" altLang="zh-CN" sz="1400" dirty="0"/>
              <a:t>Vue.js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作者。</a:t>
            </a:r>
            <a:r>
              <a:rPr lang="zh-CN" altLang="en-US" sz="1400" dirty="0"/>
              <a:t>开始做前端的一个重要原因是，没有人帮我把设计出来的作品放到网站上给别人欣赏。比如说设计一个网站，但是没人帮我把设计出来的网站做出来。所以我只能自己做，做着做着就发现做网站本身也很有趣。</a:t>
            </a:r>
          </a:p>
        </p:txBody>
      </p:sp>
      <p:pic>
        <p:nvPicPr>
          <p:cNvPr id="7170" name="Picture 2" descr="http://articles.csdn.net/uploads/allimg/120323/121_120323120800_1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-236" r="19142" b="236"/>
          <a:stretch/>
        </p:blipFill>
        <p:spPr bwMode="auto">
          <a:xfrm>
            <a:off x="4258736" y="674144"/>
            <a:ext cx="3577691" cy="357769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96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112534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70724114358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14358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14358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14358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14358"/>
  <p:tag name="MH_LIBRARY" val="GRAPHIC"/>
  <p:tag name="MH_TYPE" val="Pictur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"/>
  <p:tag name="MH" val="20170724142559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Desc"/>
  <p:tag name="MH" val="2017072415164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1641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1641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1641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25349"/>
  <p:tag name="MH_LIBRARY" val="GRAPHIC"/>
  <p:tag name="MH_TYPE" val="Pictur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1641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1641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1641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1641"/>
  <p:tag name="MH_LIBRARY" val="GRAPHIC"/>
  <p:tag name="MH_TYPE" val="Desc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Desc"/>
  <p:tag name="MH" val="20170724152338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2338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2338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2338"/>
  <p:tag name="MH_LIBRARY" val="GRAPHIC"/>
  <p:tag name="MH_TYPE" val="Other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2338"/>
  <p:tag name="MH_LIBRARY" val="GRAPHIC"/>
  <p:tag name="MH_TYPE" val="Other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2338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25349"/>
  <p:tag name="MH_LIBRARY" val="GRAPHIC"/>
  <p:tag name="MH_TYPE" val="Pictur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2338"/>
  <p:tag name="MH_LIBRARY" val="GRAPHIC"/>
  <p:tag name="MH_TYPE" val="Other"/>
  <p:tag name="MH_ORD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52338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70724114358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14358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14358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4114358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25349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25349"/>
  <p:tag name="MH_LIBRARY" val="GRAPHIC"/>
  <p:tag name="MH_TYPE" val="PageTitle"/>
  <p:tag name="MH_ORDER" val="Page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2534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25349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25349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25349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A000120140530A99PPBG">
  <a:themeElements>
    <a:clrScheme name="自定义 595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63559"/>
      </a:accent1>
      <a:accent2>
        <a:srgbClr val="4C778F"/>
      </a:accent2>
      <a:accent3>
        <a:srgbClr val="7DBDA8"/>
      </a:accent3>
      <a:accent4>
        <a:srgbClr val="327768"/>
      </a:accent4>
      <a:accent5>
        <a:srgbClr val="AAB330"/>
      </a:accent5>
      <a:accent6>
        <a:srgbClr val="045407"/>
      </a:accent6>
      <a:hlink>
        <a:srgbClr val="063559"/>
      </a:hlink>
      <a:folHlink>
        <a:srgbClr val="AFB2B4"/>
      </a:folHlink>
    </a:clrScheme>
    <a:fontScheme name="自定义 86">
      <a:majorFont>
        <a:latin typeface="Ebrima"/>
        <a:ea typeface="黑体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A000120150910A12KPBG</Template>
  <TotalTime>154</TotalTime>
  <Words>251</Words>
  <Application>Microsoft Office PowerPoint</Application>
  <PresentationFormat>宽屏</PresentationFormat>
  <Paragraphs>17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宋体</vt:lpstr>
      <vt:lpstr>微软雅黑</vt:lpstr>
      <vt:lpstr>幼圆</vt:lpstr>
      <vt:lpstr>Arial</vt:lpstr>
      <vt:lpstr>Calibri</vt:lpstr>
      <vt:lpstr>Ebrima</vt:lpstr>
      <vt:lpstr>Wingdings 3</vt:lpstr>
      <vt:lpstr>A000120140530A99PPBG</vt:lpstr>
      <vt:lpstr>TJ Holowaychuk&amp;Evan You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22</cp:revision>
  <dcterms:created xsi:type="dcterms:W3CDTF">2017-07-21T04:46:18Z</dcterms:created>
  <dcterms:modified xsi:type="dcterms:W3CDTF">2017-07-26T10:10:00Z</dcterms:modified>
</cp:coreProperties>
</file>