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9" r:id="rId4"/>
    <p:sldId id="260" r:id="rId5"/>
    <p:sldId id="262" r:id="rId6"/>
    <p:sldId id="258" r:id="rId7"/>
    <p:sldId id="259" r:id="rId8"/>
    <p:sldId id="271" r:id="rId9"/>
    <p:sldId id="263" r:id="rId10"/>
    <p:sldId id="272" r:id="rId11"/>
    <p:sldId id="27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81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CACE1-D168-4A8D-B0F8-7AED1C159923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3D78B-53F0-4BE8-8673-D020D5453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660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2BCCBCEA-F5E6-48F1-8FFE-F478FCD68A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E6FEE8D6-FC4E-46B9-BF31-AF3A2B5844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70677867-A3E0-49C7-9BE8-C6F98C81F2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0C30B10A-0A9E-49C3-B746-AB67503C43AE}" type="slidenum">
              <a:rPr lang="zh-CN" altLang="en-US" smtClean="0">
                <a:latin typeface="Calibri" panose="020F0502020204030204" pitchFamily="34" charset="0"/>
              </a:rPr>
              <a:pPr/>
              <a:t>5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563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FE9F8-6602-449B-A373-F3AC4FE00F1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612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5" t="365" r="2852" b="887"/>
          <a:stretch/>
        </p:blipFill>
        <p:spPr>
          <a:xfrm>
            <a:off x="0" y="0"/>
            <a:ext cx="12181114" cy="6858000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8C7E-4898-4BAC-9E7D-50836B81707C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082D-D0AC-4D6B-8C2F-8DDC9E5B8F3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2551657" y="3439073"/>
            <a:ext cx="6696800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rgbClr val="FFFFFF"/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2551657" y="1847850"/>
            <a:ext cx="6696800" cy="116621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2800" b="0" kern="1000" baseline="0">
                <a:solidFill>
                  <a:srgbClr val="FFFFFF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单击此处添加您的标题文字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419475" y="3195038"/>
            <a:ext cx="4952682" cy="0"/>
          </a:xfrm>
          <a:prstGeom prst="line">
            <a:avLst/>
          </a:prstGeom>
          <a:ln>
            <a:solidFill>
              <a:srgbClr val="FFFFFF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419475" y="3261713"/>
            <a:ext cx="4952682" cy="0"/>
          </a:xfrm>
          <a:prstGeom prst="line">
            <a:avLst/>
          </a:prstGeom>
          <a:ln>
            <a:solidFill>
              <a:srgbClr val="FFFFFF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>
            <a:hlinkClick r:id="" action="ppaction://hlinkshowjump?jump=nextslide"/>
          </p:cNvPr>
          <p:cNvSpPr/>
          <p:nvPr/>
        </p:nvSpPr>
        <p:spPr>
          <a:xfrm>
            <a:off x="4800600" y="5000625"/>
            <a:ext cx="2066361" cy="48577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5600700" y="5873809"/>
            <a:ext cx="447675" cy="388259"/>
            <a:chOff x="5810250" y="5610226"/>
            <a:chExt cx="723900" cy="627822"/>
          </a:xfrm>
        </p:grpSpPr>
        <p:sp>
          <p:nvSpPr>
            <p:cNvPr id="14" name="等腰三角形 13"/>
            <p:cNvSpPr/>
            <p:nvPr userDrawn="1"/>
          </p:nvSpPr>
          <p:spPr>
            <a:xfrm flipV="1">
              <a:off x="5810250" y="5610226"/>
              <a:ext cx="723900" cy="424898"/>
            </a:xfrm>
            <a:prstGeom prst="triangl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 userDrawn="1"/>
          </p:nvSpPr>
          <p:spPr>
            <a:xfrm flipV="1">
              <a:off x="5810250" y="5813150"/>
              <a:ext cx="723900" cy="424898"/>
            </a:xfrm>
            <a:prstGeom prst="triangl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>
            <a:stCxn id="13" idx="2"/>
          </p:cNvCxnSpPr>
          <p:nvPr/>
        </p:nvCxnSpPr>
        <p:spPr>
          <a:xfrm>
            <a:off x="5833781" y="5486401"/>
            <a:ext cx="0" cy="1371599"/>
          </a:xfrm>
          <a:prstGeom prst="line">
            <a:avLst/>
          </a:prstGeom>
          <a:ln>
            <a:solidFill>
              <a:srgbClr val="FFFFFF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339639" y="5014746"/>
            <a:ext cx="1004186" cy="450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START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89279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967">
          <p15:clr>
            <a:srgbClr val="FBAE40"/>
          </p15:clr>
        </p15:guide>
        <p15:guide id="0" orient="horz" pos="2160">
          <p15:clr>
            <a:srgbClr val="FBAE40"/>
          </p15:clr>
        </p15:guide>
        <p15:guide id="2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8C7E-4898-4BAC-9E7D-50836B81707C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082D-D0AC-4D6B-8C2F-8DDC9E5B8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22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5"/>
            <a:ext cx="118251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8C7E-4898-4BAC-9E7D-50836B81707C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082D-D0AC-4D6B-8C2F-8DDC9E5B8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4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8C7E-4898-4BAC-9E7D-50836B81707C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082D-D0AC-4D6B-8C2F-8DDC9E5B8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18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3" y="3400425"/>
            <a:ext cx="4090217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8C7E-4898-4BAC-9E7D-50836B81707C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082D-D0AC-4D6B-8C2F-8DDC9E5B8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5499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3" y="1244601"/>
            <a:ext cx="5094116" cy="49323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8C7E-4898-4BAC-9E7D-50836B81707C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082D-D0AC-4D6B-8C2F-8DDC9E5B8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01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4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6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6" y="2200274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8C7E-4898-4BAC-9E7D-50836B81707C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082D-D0AC-4D6B-8C2F-8DDC9E5B8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46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8C7E-4898-4BAC-9E7D-50836B81707C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082D-D0AC-4D6B-8C2F-8DDC9E5B8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8C7E-4898-4BAC-9E7D-50836B81707C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082D-D0AC-4D6B-8C2F-8DDC9E5B8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89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8C7E-4898-4BAC-9E7D-50836B81707C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082D-D0AC-4D6B-8C2F-8DDC9E5B8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17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8C7E-4898-4BAC-9E7D-50836B81707C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082D-D0AC-4D6B-8C2F-8DDC9E5B8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72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5" t="365" r="2852" b="887"/>
          <a:stretch/>
        </p:blipFill>
        <p:spPr>
          <a:xfrm>
            <a:off x="0" y="0"/>
            <a:ext cx="12181114" cy="6858000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68C7E-4898-4BAC-9E7D-50836B81707C}" type="datetimeFigureOut">
              <a:rPr lang="zh-CN" altLang="en-US" smtClean="0"/>
              <a:t>2017/8/7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1082D-D0AC-4D6B-8C2F-8DDC9E5B8F3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58798" y="169414"/>
            <a:ext cx="11056060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58798" y="1419225"/>
            <a:ext cx="11056060" cy="4863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39435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357188" indent="-357188" algn="just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60000"/>
        <a:buFont typeface="Wingdings 3" panose="05040102010807070707" pitchFamily="18" charset="2"/>
        <a:buChar char=""/>
        <a:defRPr lang="zh-CN" altLang="en-US" sz="2400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357188" indent="-357188" algn="just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6.jp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81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9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89.xml"/><Relationship Id="rId4" Type="http://schemas.openxmlformats.org/officeDocument/2006/relationships/tags" Target="../tags/tag8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94.xml"/><Relationship Id="rId4" Type="http://schemas.openxmlformats.org/officeDocument/2006/relationships/tags" Target="../tags/tag9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99.xml"/><Relationship Id="rId4" Type="http://schemas.openxmlformats.org/officeDocument/2006/relationships/tags" Target="../tags/tag9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04.xml"/><Relationship Id="rId4" Type="http://schemas.openxmlformats.org/officeDocument/2006/relationships/tags" Target="../tags/tag10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10" Type="http://schemas.openxmlformats.org/officeDocument/2006/relationships/image" Target="../media/image8.png"/><Relationship Id="rId4" Type="http://schemas.openxmlformats.org/officeDocument/2006/relationships/tags" Target="../tags/tag108.xml"/><Relationship Id="rId9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2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2" Type="http://schemas.openxmlformats.org/officeDocument/2006/relationships/tags" Target="../tags/tag13.xml"/><Relationship Id="rId16" Type="http://schemas.openxmlformats.org/officeDocument/2006/relationships/notesSlide" Target="../notesSlides/notesSlide1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slideLayout" Target="../slideLayouts/slideLayout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tags" Target="../tags/tag38.xml"/><Relationship Id="rId18" Type="http://schemas.openxmlformats.org/officeDocument/2006/relationships/tags" Target="../tags/tag4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17" Type="http://schemas.openxmlformats.org/officeDocument/2006/relationships/tags" Target="../tags/tag42.xml"/><Relationship Id="rId2" Type="http://schemas.openxmlformats.org/officeDocument/2006/relationships/tags" Target="../tags/tag27.xml"/><Relationship Id="rId16" Type="http://schemas.openxmlformats.org/officeDocument/2006/relationships/tags" Target="../tags/tag41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5" Type="http://schemas.openxmlformats.org/officeDocument/2006/relationships/tags" Target="../tags/tag30.xml"/><Relationship Id="rId15" Type="http://schemas.openxmlformats.org/officeDocument/2006/relationships/tags" Target="../tags/tag40.xml"/><Relationship Id="rId10" Type="http://schemas.openxmlformats.org/officeDocument/2006/relationships/tags" Target="../tags/tag35.xml"/><Relationship Id="rId19" Type="http://schemas.openxmlformats.org/officeDocument/2006/relationships/slideLayout" Target="../slideLayouts/slideLayout6.xml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tags" Target="../tags/tag3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47.xml"/><Relationship Id="rId9" Type="http://schemas.openxmlformats.org/officeDocument/2006/relationships/tags" Target="../tags/tag5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5.jp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4.jp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tags" Target="../tags/tag69.xml"/><Relationship Id="rId18" Type="http://schemas.openxmlformats.org/officeDocument/2006/relationships/tags" Target="../tags/tag74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tags" Target="../tags/tag68.xml"/><Relationship Id="rId17" Type="http://schemas.openxmlformats.org/officeDocument/2006/relationships/tags" Target="../tags/tag73.xml"/><Relationship Id="rId2" Type="http://schemas.openxmlformats.org/officeDocument/2006/relationships/tags" Target="../tags/tag58.xml"/><Relationship Id="rId16" Type="http://schemas.openxmlformats.org/officeDocument/2006/relationships/tags" Target="../tags/tag72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5" Type="http://schemas.openxmlformats.org/officeDocument/2006/relationships/tags" Target="../tags/tag61.xml"/><Relationship Id="rId15" Type="http://schemas.openxmlformats.org/officeDocument/2006/relationships/tags" Target="../tags/tag71.xml"/><Relationship Id="rId10" Type="http://schemas.openxmlformats.org/officeDocument/2006/relationships/tags" Target="../tags/tag66.xml"/><Relationship Id="rId19" Type="http://schemas.openxmlformats.org/officeDocument/2006/relationships/slideLayout" Target="../slideLayouts/slideLayout6.xml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349FBB2C-C68B-4447-97F3-83D6157692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虹猫</a:t>
            </a:r>
            <a:r>
              <a:rPr lang="en-US" altLang="zh-CN" dirty="0"/>
              <a:t>1703</a:t>
            </a:r>
            <a:r>
              <a:rPr lang="zh-CN" altLang="en-US" dirty="0"/>
              <a:t>班三人行小组：李超程（组长）、刘鑫宇、刘琪琪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44EBD12-0EEC-452F-BDA2-FD0D060A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   </a:t>
            </a:r>
            <a:r>
              <a:rPr lang="en-US" altLang="zh-CN" dirty="0"/>
              <a:t>	</a:t>
            </a:r>
            <a:r>
              <a:rPr lang="zh-CN" altLang="en-US" dirty="0"/>
              <a:t>堆糖游戏平台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401248-5AD2-4CAE-9A1E-374FA4E22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557" y="2430956"/>
            <a:ext cx="644652" cy="64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37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>
            <a:extLst>
              <a:ext uri="{FF2B5EF4-FFF2-40B4-BE49-F238E27FC236}">
                <a16:creationId xmlns:a16="http://schemas.microsoft.com/office/drawing/2014/main" id="{06E4DBF2-5B0F-4320-AE5A-6C1E8217415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57011" y="1381588"/>
            <a:ext cx="389688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8" name="MH_SubTitle_1">
            <a:extLst>
              <a:ext uri="{FF2B5EF4-FFF2-40B4-BE49-F238E27FC236}">
                <a16:creationId xmlns:a16="http://schemas.microsoft.com/office/drawing/2014/main" id="{86B30576-8C23-483D-B51C-43313911D39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257011" y="757700"/>
            <a:ext cx="7038975" cy="623888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游戏平台主界面设计理念</a:t>
            </a:r>
          </a:p>
        </p:txBody>
      </p:sp>
      <p:sp>
        <p:nvSpPr>
          <p:cNvPr id="9" name="MH_Text_1">
            <a:extLst>
              <a:ext uri="{FF2B5EF4-FFF2-40B4-BE49-F238E27FC236}">
                <a16:creationId xmlns:a16="http://schemas.microsoft.com/office/drawing/2014/main" id="{B05236D0-D4A5-47B3-9DA2-E69571A266F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7564582" y="1695792"/>
            <a:ext cx="3380510" cy="4243187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背景色不是单一色调，也不是单一缓和渐变色，而是一种深蓝色加上品牌主色调青色，两种颜色一起搭配使用，相辅相成，既不喧宾夺主，又不产生颜色冲突。作为背景的青色不仅有渐变过渡色，而且有些有菱角分明的边界，是童年多姿的一种体现。前景色，不再局限于单一或者说是相邻的基本色，而是采用多种色彩共同组成，经过调色，尽量避免颜色冲突，体现了童年的多彩。所以整体按照一种多姿多彩的设计理念进行设计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63A74E-020E-46C5-9918-7F0EFBB15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011" y="1695792"/>
            <a:ext cx="5657584" cy="42431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90102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Other_1"/>
          <p:cNvSpPr/>
          <p:nvPr>
            <p:custDataLst>
              <p:tags r:id="rId2"/>
            </p:custDataLst>
          </p:nvPr>
        </p:nvSpPr>
        <p:spPr>
          <a:xfrm rot="411899">
            <a:off x="2207485" y="1876256"/>
            <a:ext cx="3168845" cy="3878087"/>
          </a:xfrm>
          <a:custGeom>
            <a:avLst/>
            <a:gdLst>
              <a:gd name="connsiteX0" fmla="*/ 0 w 2750440"/>
              <a:gd name="connsiteY0" fmla="*/ 0 h 3501234"/>
              <a:gd name="connsiteX1" fmla="*/ 2750440 w 2750440"/>
              <a:gd name="connsiteY1" fmla="*/ 0 h 3501234"/>
              <a:gd name="connsiteX2" fmla="*/ 2750440 w 2750440"/>
              <a:gd name="connsiteY2" fmla="*/ 3501234 h 3501234"/>
              <a:gd name="connsiteX3" fmla="*/ 0 w 2750440"/>
              <a:gd name="connsiteY3" fmla="*/ 3501234 h 3501234"/>
              <a:gd name="connsiteX4" fmla="*/ 0 w 2750440"/>
              <a:gd name="connsiteY4" fmla="*/ 0 h 3501234"/>
              <a:gd name="connsiteX0" fmla="*/ 0 w 2750440"/>
              <a:gd name="connsiteY0" fmla="*/ 0 h 3501234"/>
              <a:gd name="connsiteX1" fmla="*/ 2587039 w 2750440"/>
              <a:gd name="connsiteY1" fmla="*/ 47867 h 3501234"/>
              <a:gd name="connsiteX2" fmla="*/ 2750440 w 2750440"/>
              <a:gd name="connsiteY2" fmla="*/ 3501234 h 3501234"/>
              <a:gd name="connsiteX3" fmla="*/ 0 w 2750440"/>
              <a:gd name="connsiteY3" fmla="*/ 3501234 h 3501234"/>
              <a:gd name="connsiteX4" fmla="*/ 0 w 2750440"/>
              <a:gd name="connsiteY4" fmla="*/ 0 h 3501234"/>
              <a:gd name="connsiteX0" fmla="*/ 20416 w 2770856"/>
              <a:gd name="connsiteY0" fmla="*/ 0 h 3501234"/>
              <a:gd name="connsiteX1" fmla="*/ 2607455 w 2770856"/>
              <a:gd name="connsiteY1" fmla="*/ 47867 h 3501234"/>
              <a:gd name="connsiteX2" fmla="*/ 2770856 w 2770856"/>
              <a:gd name="connsiteY2" fmla="*/ 3501234 h 3501234"/>
              <a:gd name="connsiteX3" fmla="*/ 0 w 2770856"/>
              <a:gd name="connsiteY3" fmla="*/ 3409713 h 3501234"/>
              <a:gd name="connsiteX4" fmla="*/ 20416 w 2770856"/>
              <a:gd name="connsiteY4" fmla="*/ 0 h 3501234"/>
              <a:gd name="connsiteX0" fmla="*/ 2389174 w 2770856"/>
              <a:gd name="connsiteY0" fmla="*/ 3078422 h 3453367"/>
              <a:gd name="connsiteX1" fmla="*/ 2607455 w 2770856"/>
              <a:gd name="connsiteY1" fmla="*/ 0 h 3453367"/>
              <a:gd name="connsiteX2" fmla="*/ 2770856 w 2770856"/>
              <a:gd name="connsiteY2" fmla="*/ 3453367 h 3453367"/>
              <a:gd name="connsiteX3" fmla="*/ 0 w 2770856"/>
              <a:gd name="connsiteY3" fmla="*/ 3361846 h 3453367"/>
              <a:gd name="connsiteX4" fmla="*/ 2389174 w 2770856"/>
              <a:gd name="connsiteY4" fmla="*/ 3078422 h 3453367"/>
              <a:gd name="connsiteX0" fmla="*/ 1743012 w 2770856"/>
              <a:gd name="connsiteY0" fmla="*/ 2394978 h 3453367"/>
              <a:gd name="connsiteX1" fmla="*/ 2607455 w 2770856"/>
              <a:gd name="connsiteY1" fmla="*/ 0 h 3453367"/>
              <a:gd name="connsiteX2" fmla="*/ 2770856 w 2770856"/>
              <a:gd name="connsiteY2" fmla="*/ 3453367 h 3453367"/>
              <a:gd name="connsiteX3" fmla="*/ 0 w 2770856"/>
              <a:gd name="connsiteY3" fmla="*/ 3361846 h 3453367"/>
              <a:gd name="connsiteX4" fmla="*/ 1743012 w 2770856"/>
              <a:gd name="connsiteY4" fmla="*/ 2394978 h 3453367"/>
              <a:gd name="connsiteX0" fmla="*/ 1743012 w 2807910"/>
              <a:gd name="connsiteY0" fmla="*/ 2394978 h 3448906"/>
              <a:gd name="connsiteX1" fmla="*/ 2607455 w 2807910"/>
              <a:gd name="connsiteY1" fmla="*/ 0 h 3448906"/>
              <a:gd name="connsiteX2" fmla="*/ 2807910 w 2807910"/>
              <a:gd name="connsiteY2" fmla="*/ 3448906 h 3448906"/>
              <a:gd name="connsiteX3" fmla="*/ 0 w 2807910"/>
              <a:gd name="connsiteY3" fmla="*/ 3361846 h 3448906"/>
              <a:gd name="connsiteX4" fmla="*/ 1743012 w 2807910"/>
              <a:gd name="connsiteY4" fmla="*/ 2394978 h 344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7910" h="3448906">
                <a:moveTo>
                  <a:pt x="1743012" y="2394978"/>
                </a:moveTo>
                <a:lnTo>
                  <a:pt x="2607455" y="0"/>
                </a:lnTo>
                <a:lnTo>
                  <a:pt x="2807910" y="3448906"/>
                </a:lnTo>
                <a:lnTo>
                  <a:pt x="0" y="3361846"/>
                </a:lnTo>
                <a:lnTo>
                  <a:pt x="1743012" y="2394978"/>
                </a:lnTo>
                <a:close/>
              </a:path>
            </a:pathLst>
          </a:custGeom>
          <a:solidFill>
            <a:srgbClr val="D9D9D9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MH_Other_2"/>
          <p:cNvSpPr/>
          <p:nvPr>
            <p:custDataLst>
              <p:tags r:id="rId3"/>
            </p:custDataLst>
          </p:nvPr>
        </p:nvSpPr>
        <p:spPr>
          <a:xfrm rot="411899">
            <a:off x="2210685" y="1745643"/>
            <a:ext cx="2936769" cy="3917690"/>
          </a:xfrm>
          <a:prstGeom prst="rect">
            <a:avLst/>
          </a:prstGeom>
          <a:solidFill>
            <a:srgbClr val="FFFFFF"/>
          </a:solidFill>
          <a:ln w="3175">
            <a:solidFill>
              <a:srgbClr val="EAEAE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MH_SubTitle_1"/>
          <p:cNvSpPr txBox="1"/>
          <p:nvPr>
            <p:custDataLst>
              <p:tags r:id="rId4"/>
            </p:custDataLst>
          </p:nvPr>
        </p:nvSpPr>
        <p:spPr>
          <a:xfrm>
            <a:off x="5885074" y="1235434"/>
            <a:ext cx="4034972" cy="596257"/>
          </a:xfrm>
          <a:prstGeom prst="rect">
            <a:avLst/>
          </a:prstGeom>
          <a:noFill/>
        </p:spPr>
        <p:txBody>
          <a:bodyPr vert="horz" wrap="none" rtlCol="0" anchor="b" anchorCtr="0">
            <a:normAutofit/>
          </a:bodyPr>
          <a:lstStyle/>
          <a:p>
            <a:pPr algn="r"/>
            <a:r>
              <a:rPr lang="zh-CN" altLang="en-US" sz="2800" b="1" spc="300" dirty="0">
                <a:solidFill>
                  <a:schemeClr val="accent1">
                    <a:lumMod val="75000"/>
                  </a:schemeClr>
                </a:solidFill>
              </a:rPr>
              <a:t>弹窗设计理念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69FEAE-5CC1-49C5-B81D-E894C80EE9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0000">
            <a:off x="2387908" y="1919309"/>
            <a:ext cx="2628900" cy="3343275"/>
          </a:xfrm>
          <a:prstGeom prst="rect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2" name="MH_Text_1"/>
          <p:cNvSpPr/>
          <p:nvPr>
            <p:custDataLst>
              <p:tags r:id="rId5"/>
            </p:custDataLst>
          </p:nvPr>
        </p:nvSpPr>
        <p:spPr>
          <a:xfrm>
            <a:off x="6055697" y="1911096"/>
            <a:ext cx="3806292" cy="4018732"/>
          </a:xfrm>
          <a:prstGeom prst="rect">
            <a:avLst/>
          </a:prstGeom>
        </p:spPr>
        <p:txBody>
          <a:bodyPr vert="horz" wrap="square" anchor="t" anchorCtr="0"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kern="100" dirty="0"/>
              <a:t>弹窗上半部分采用品牌主色调青色作为背景色。中间是品牌</a:t>
            </a:r>
            <a:r>
              <a:rPr lang="en-US" altLang="zh-CN" sz="1400" kern="100" dirty="0"/>
              <a:t>logo</a:t>
            </a:r>
            <a:r>
              <a:rPr lang="zh-CN" altLang="en-US" sz="1400" kern="100" dirty="0"/>
              <a:t>，两边是白色星星，用白色星星作为视觉引导引向</a:t>
            </a:r>
            <a:r>
              <a:rPr lang="en-US" altLang="zh-CN" sz="1400" kern="100" dirty="0"/>
              <a:t>logo</a:t>
            </a:r>
            <a:r>
              <a:rPr lang="zh-CN" altLang="en-US" sz="1400" kern="100" dirty="0"/>
              <a:t>。下半部分采用白色，因为大多数</a:t>
            </a:r>
            <a:r>
              <a:rPr lang="en-US" altLang="zh-CN" sz="1400" kern="100" dirty="0"/>
              <a:t>UI</a:t>
            </a:r>
            <a:r>
              <a:rPr lang="zh-CN" altLang="en-US" sz="1400" kern="100" dirty="0"/>
              <a:t>界面不是白色或者不接近白色，用白色能突显弹窗。</a:t>
            </a:r>
            <a:endParaRPr lang="en-US" altLang="zh-CN" sz="1400" kern="100" dirty="0"/>
          </a:p>
          <a:p>
            <a:pPr algn="just">
              <a:lnSpc>
                <a:spcPct val="150000"/>
              </a:lnSpc>
            </a:pPr>
            <a:r>
              <a:rPr lang="zh-CN" altLang="en-US" sz="1400" kern="100" dirty="0"/>
              <a:t>最下边的“确认”，此前并非灰色。开始是品牌主色调青色，从设计心理学来说，头和脚都采用颜色比重比白色大的颜色，容易造成中间的内容被忽视。后面采用深灰色，用于区分与主体的内容，告诉用户“确认”可以点击。但是，为了引导用户看完中间内容部分，我们大胆采用跟中间主体内容一样的颜色设计，虽然在设计美观和用户交互上有些小瑕疵，但是尽可能让用户在主体上停留多一些时间。</a:t>
            </a:r>
            <a:endParaRPr lang="zh-CN" altLang="zh-CN" sz="1400" kern="100" dirty="0"/>
          </a:p>
        </p:txBody>
      </p:sp>
      <p:sp>
        <p:nvSpPr>
          <p:cNvPr id="5" name="MH_Other_3"/>
          <p:cNvSpPr/>
          <p:nvPr>
            <p:custDataLst>
              <p:tags r:id="rId6"/>
            </p:custDataLst>
          </p:nvPr>
        </p:nvSpPr>
        <p:spPr>
          <a:xfrm rot="20953818">
            <a:off x="1899824" y="1247768"/>
            <a:ext cx="1507580" cy="842908"/>
          </a:xfrm>
          <a:custGeom>
            <a:avLst/>
            <a:gdLst>
              <a:gd name="connsiteX0" fmla="*/ 0 w 1206500"/>
              <a:gd name="connsiteY0" fmla="*/ 463550 h 1003300"/>
              <a:gd name="connsiteX1" fmla="*/ 965200 w 1206500"/>
              <a:gd name="connsiteY1" fmla="*/ 0 h 1003300"/>
              <a:gd name="connsiteX2" fmla="*/ 920750 w 1206500"/>
              <a:gd name="connsiteY2" fmla="*/ 139700 h 1003300"/>
              <a:gd name="connsiteX3" fmla="*/ 984250 w 1206500"/>
              <a:gd name="connsiteY3" fmla="*/ 177800 h 1003300"/>
              <a:gd name="connsiteX4" fmla="*/ 977900 w 1206500"/>
              <a:gd name="connsiteY4" fmla="*/ 254000 h 1003300"/>
              <a:gd name="connsiteX5" fmla="*/ 1054100 w 1206500"/>
              <a:gd name="connsiteY5" fmla="*/ 254000 h 1003300"/>
              <a:gd name="connsiteX6" fmla="*/ 1143000 w 1206500"/>
              <a:gd name="connsiteY6" fmla="*/ 228600 h 1003300"/>
              <a:gd name="connsiteX7" fmla="*/ 1155700 w 1206500"/>
              <a:gd name="connsiteY7" fmla="*/ 361950 h 1003300"/>
              <a:gd name="connsiteX8" fmla="*/ 1041400 w 1206500"/>
              <a:gd name="connsiteY8" fmla="*/ 482600 h 1003300"/>
              <a:gd name="connsiteX9" fmla="*/ 1187450 w 1206500"/>
              <a:gd name="connsiteY9" fmla="*/ 400050 h 1003300"/>
              <a:gd name="connsiteX10" fmla="*/ 1085850 w 1206500"/>
              <a:gd name="connsiteY10" fmla="*/ 552450 h 1003300"/>
              <a:gd name="connsiteX11" fmla="*/ 1206500 w 1206500"/>
              <a:gd name="connsiteY11" fmla="*/ 520700 h 1003300"/>
              <a:gd name="connsiteX12" fmla="*/ 171450 w 1206500"/>
              <a:gd name="connsiteY12" fmla="*/ 1003300 h 1003300"/>
              <a:gd name="connsiteX13" fmla="*/ 209550 w 1206500"/>
              <a:gd name="connsiteY13" fmla="*/ 946150 h 1003300"/>
              <a:gd name="connsiteX14" fmla="*/ 292100 w 1206500"/>
              <a:gd name="connsiteY14" fmla="*/ 876300 h 1003300"/>
              <a:gd name="connsiteX15" fmla="*/ 133350 w 1206500"/>
              <a:gd name="connsiteY15" fmla="*/ 863600 h 1003300"/>
              <a:gd name="connsiteX16" fmla="*/ 222250 w 1206500"/>
              <a:gd name="connsiteY16" fmla="*/ 774700 h 1003300"/>
              <a:gd name="connsiteX17" fmla="*/ 101600 w 1206500"/>
              <a:gd name="connsiteY17" fmla="*/ 762000 h 1003300"/>
              <a:gd name="connsiteX18" fmla="*/ 190500 w 1206500"/>
              <a:gd name="connsiteY18" fmla="*/ 647700 h 1003300"/>
              <a:gd name="connsiteX19" fmla="*/ 57150 w 1206500"/>
              <a:gd name="connsiteY19" fmla="*/ 615950 h 1003300"/>
              <a:gd name="connsiteX20" fmla="*/ 57150 w 1206500"/>
              <a:gd name="connsiteY20" fmla="*/ 565150 h 1003300"/>
              <a:gd name="connsiteX21" fmla="*/ 133350 w 1206500"/>
              <a:gd name="connsiteY21" fmla="*/ 514350 h 1003300"/>
              <a:gd name="connsiteX22" fmla="*/ 0 w 1206500"/>
              <a:gd name="connsiteY22" fmla="*/ 463550 h 10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06500" h="1003300">
                <a:moveTo>
                  <a:pt x="0" y="463550"/>
                </a:moveTo>
                <a:lnTo>
                  <a:pt x="965200" y="0"/>
                </a:lnTo>
                <a:lnTo>
                  <a:pt x="920750" y="139700"/>
                </a:lnTo>
                <a:lnTo>
                  <a:pt x="984250" y="177800"/>
                </a:lnTo>
                <a:lnTo>
                  <a:pt x="977900" y="254000"/>
                </a:lnTo>
                <a:lnTo>
                  <a:pt x="1054100" y="254000"/>
                </a:lnTo>
                <a:lnTo>
                  <a:pt x="1143000" y="228600"/>
                </a:lnTo>
                <a:lnTo>
                  <a:pt x="1155700" y="361950"/>
                </a:lnTo>
                <a:lnTo>
                  <a:pt x="1041400" y="482600"/>
                </a:lnTo>
                <a:lnTo>
                  <a:pt x="1187450" y="400050"/>
                </a:lnTo>
                <a:lnTo>
                  <a:pt x="1085850" y="552450"/>
                </a:lnTo>
                <a:lnTo>
                  <a:pt x="1206500" y="520700"/>
                </a:lnTo>
                <a:lnTo>
                  <a:pt x="171450" y="1003300"/>
                </a:lnTo>
                <a:lnTo>
                  <a:pt x="209550" y="946150"/>
                </a:lnTo>
                <a:lnTo>
                  <a:pt x="292100" y="876300"/>
                </a:lnTo>
                <a:lnTo>
                  <a:pt x="133350" y="863600"/>
                </a:lnTo>
                <a:lnTo>
                  <a:pt x="222250" y="774700"/>
                </a:lnTo>
                <a:lnTo>
                  <a:pt x="101600" y="762000"/>
                </a:lnTo>
                <a:lnTo>
                  <a:pt x="190500" y="647700"/>
                </a:lnTo>
                <a:lnTo>
                  <a:pt x="57150" y="615950"/>
                </a:lnTo>
                <a:lnTo>
                  <a:pt x="57150" y="565150"/>
                </a:lnTo>
                <a:lnTo>
                  <a:pt x="133350" y="514350"/>
                </a:lnTo>
                <a:lnTo>
                  <a:pt x="0" y="463550"/>
                </a:lnTo>
                <a:close/>
              </a:path>
            </a:pathLst>
          </a:custGeom>
          <a:solidFill>
            <a:srgbClr val="BFBFBF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0808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H_Other_1">
            <a:extLst>
              <a:ext uri="{FF2B5EF4-FFF2-40B4-BE49-F238E27FC236}">
                <a16:creationId xmlns:a16="http://schemas.microsoft.com/office/drawing/2014/main" id="{74E676E4-6822-421F-AE92-8F1CA57FAEE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9743805">
            <a:off x="3730625" y="2654300"/>
            <a:ext cx="173038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" name="MH_Other_2">
            <a:extLst>
              <a:ext uri="{FF2B5EF4-FFF2-40B4-BE49-F238E27FC236}">
                <a16:creationId xmlns:a16="http://schemas.microsoft.com/office/drawing/2014/main" id="{F2A0F5FF-27A7-48A5-80F2-255AE00F8AF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9743805">
            <a:off x="4003675" y="2654300"/>
            <a:ext cx="171450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MH_Desc_1">
            <a:extLst>
              <a:ext uri="{FF2B5EF4-FFF2-40B4-BE49-F238E27FC236}">
                <a16:creationId xmlns:a16="http://schemas.microsoft.com/office/drawing/2014/main" id="{3AC7CB78-F720-4293-89E2-C7BE5CBC947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365625" y="2676526"/>
            <a:ext cx="4395788" cy="29178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19050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全部游戏模块显示平台上的游戏信息，目前上线了一款推箱子。</a:t>
            </a:r>
          </a:p>
        </p:txBody>
      </p:sp>
      <p:sp>
        <p:nvSpPr>
          <p:cNvPr id="2053" name="MH_PageTitle">
            <a:extLst>
              <a:ext uri="{FF2B5EF4-FFF2-40B4-BE49-F238E27FC236}">
                <a16:creationId xmlns:a16="http://schemas.microsoft.com/office/drawing/2014/main" id="{5E252701-C8AB-4007-B48E-70B63662921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b="0" dirty="0"/>
              <a:t>全部游戏模块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3816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H_Other_1">
            <a:extLst>
              <a:ext uri="{FF2B5EF4-FFF2-40B4-BE49-F238E27FC236}">
                <a16:creationId xmlns:a16="http://schemas.microsoft.com/office/drawing/2014/main" id="{74E676E4-6822-421F-AE92-8F1CA57FAEE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9743805">
            <a:off x="3730625" y="2654300"/>
            <a:ext cx="173038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" name="MH_Other_2">
            <a:extLst>
              <a:ext uri="{FF2B5EF4-FFF2-40B4-BE49-F238E27FC236}">
                <a16:creationId xmlns:a16="http://schemas.microsoft.com/office/drawing/2014/main" id="{F2A0F5FF-27A7-48A5-80F2-255AE00F8AF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9743805">
            <a:off x="4003675" y="2654300"/>
            <a:ext cx="171450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MH_Desc_1">
            <a:extLst>
              <a:ext uri="{FF2B5EF4-FFF2-40B4-BE49-F238E27FC236}">
                <a16:creationId xmlns:a16="http://schemas.microsoft.com/office/drawing/2014/main" id="{3AC7CB78-F720-4293-89E2-C7BE5CBC947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365625" y="2676526"/>
            <a:ext cx="4395788" cy="29178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19050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>
            <a:normAutofit fontScale="92500"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该模块用于查看当前账号可以使用的道具。玩游戏时，可以获得相应积分和经验，经验用于提升等级，当等级到达一定级别，可以解锁使用个人仓库相关道具。</a:t>
            </a:r>
          </a:p>
        </p:txBody>
      </p:sp>
      <p:sp>
        <p:nvSpPr>
          <p:cNvPr id="2053" name="MH_PageTitle">
            <a:extLst>
              <a:ext uri="{FF2B5EF4-FFF2-40B4-BE49-F238E27FC236}">
                <a16:creationId xmlns:a16="http://schemas.microsoft.com/office/drawing/2014/main" id="{5E252701-C8AB-4007-B48E-70B63662921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b="0" dirty="0"/>
              <a:t>个人仓库模块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5980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H_Other_1">
            <a:extLst>
              <a:ext uri="{FF2B5EF4-FFF2-40B4-BE49-F238E27FC236}">
                <a16:creationId xmlns:a16="http://schemas.microsoft.com/office/drawing/2014/main" id="{74E676E4-6822-421F-AE92-8F1CA57FAEE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9743805">
            <a:off x="3730625" y="2654300"/>
            <a:ext cx="173038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" name="MH_Other_2">
            <a:extLst>
              <a:ext uri="{FF2B5EF4-FFF2-40B4-BE49-F238E27FC236}">
                <a16:creationId xmlns:a16="http://schemas.microsoft.com/office/drawing/2014/main" id="{F2A0F5FF-27A7-48A5-80F2-255AE00F8AF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9743805">
            <a:off x="4003675" y="2654300"/>
            <a:ext cx="171450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MH_Desc_1">
            <a:extLst>
              <a:ext uri="{FF2B5EF4-FFF2-40B4-BE49-F238E27FC236}">
                <a16:creationId xmlns:a16="http://schemas.microsoft.com/office/drawing/2014/main" id="{3AC7CB78-F720-4293-89E2-C7BE5CBC947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365625" y="2676526"/>
            <a:ext cx="4395788" cy="29178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19050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>
            <a:normAutofit fontScale="85000"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该模块显示当前账号所有的游戏记录，包括游戏名称，开始游戏时间，游戏时长，获得积分，积分加成，获得经验，经验加成，最高记录，是否通关。按开始时间排序，最近玩的在前。用户还可以通过网页进行高级查询。</a:t>
            </a:r>
          </a:p>
        </p:txBody>
      </p:sp>
      <p:sp>
        <p:nvSpPr>
          <p:cNvPr id="2053" name="MH_PageTitle">
            <a:extLst>
              <a:ext uri="{FF2B5EF4-FFF2-40B4-BE49-F238E27FC236}">
                <a16:creationId xmlns:a16="http://schemas.microsoft.com/office/drawing/2014/main" id="{5E252701-C8AB-4007-B48E-70B63662921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b="0" dirty="0"/>
              <a:t>游戏记录模块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190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H_Other_1">
            <a:extLst>
              <a:ext uri="{FF2B5EF4-FFF2-40B4-BE49-F238E27FC236}">
                <a16:creationId xmlns:a16="http://schemas.microsoft.com/office/drawing/2014/main" id="{74E676E4-6822-421F-AE92-8F1CA57FAEE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9743805">
            <a:off x="3730625" y="2654300"/>
            <a:ext cx="173038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" name="MH_Other_2">
            <a:extLst>
              <a:ext uri="{FF2B5EF4-FFF2-40B4-BE49-F238E27FC236}">
                <a16:creationId xmlns:a16="http://schemas.microsoft.com/office/drawing/2014/main" id="{F2A0F5FF-27A7-48A5-80F2-255AE00F8AF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9743805">
            <a:off x="4003675" y="2654300"/>
            <a:ext cx="171450" cy="558800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MH_Desc_1">
            <a:extLst>
              <a:ext uri="{FF2B5EF4-FFF2-40B4-BE49-F238E27FC236}">
                <a16:creationId xmlns:a16="http://schemas.microsoft.com/office/drawing/2014/main" id="{3AC7CB78-F720-4293-89E2-C7BE5CBC947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365625" y="2676526"/>
            <a:ext cx="4395788" cy="29178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19050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该模块可以查看全服排行榜，按等级排行（等级前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</a:rPr>
              <a:t>100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名）。</a:t>
            </a:r>
          </a:p>
        </p:txBody>
      </p:sp>
      <p:sp>
        <p:nvSpPr>
          <p:cNvPr id="2053" name="MH_PageTitle">
            <a:extLst>
              <a:ext uri="{FF2B5EF4-FFF2-40B4-BE49-F238E27FC236}">
                <a16:creationId xmlns:a16="http://schemas.microsoft.com/office/drawing/2014/main" id="{5E252701-C8AB-4007-B48E-70B63662921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b="0" dirty="0"/>
              <a:t>全球榜单模块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7768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H_Other_1">
            <a:extLst>
              <a:ext uri="{FF2B5EF4-FFF2-40B4-BE49-F238E27FC236}">
                <a16:creationId xmlns:a16="http://schemas.microsoft.com/office/drawing/2014/main" id="{7266B9B4-786C-4B57-A80C-D22E56404E5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508959" y="2144605"/>
            <a:ext cx="773627" cy="773627"/>
          </a:xfrm>
          <a:prstGeom prst="ellipse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MH_Other_2">
            <a:extLst>
              <a:ext uri="{FF2B5EF4-FFF2-40B4-BE49-F238E27FC236}">
                <a16:creationId xmlns:a16="http://schemas.microsoft.com/office/drawing/2014/main" id="{1D0F4C35-3ED7-430B-AC39-00FEFD69803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552949" y="3479799"/>
            <a:ext cx="269223" cy="269223"/>
          </a:xfrm>
          <a:prstGeom prst="ellipse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MH_Other_3">
            <a:extLst>
              <a:ext uri="{FF2B5EF4-FFF2-40B4-BE49-F238E27FC236}">
                <a16:creationId xmlns:a16="http://schemas.microsoft.com/office/drawing/2014/main" id="{FADFC3F3-4413-4B90-A564-DA0EBAF39EB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819393" y="3628731"/>
            <a:ext cx="319766" cy="319766"/>
          </a:xfrm>
          <a:prstGeom prst="ellipse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MH_Other_4">
            <a:extLst>
              <a:ext uri="{FF2B5EF4-FFF2-40B4-BE49-F238E27FC236}">
                <a16:creationId xmlns:a16="http://schemas.microsoft.com/office/drawing/2014/main" id="{EB4623F5-4548-4D2C-9E75-49D9276648C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446465" y="3657602"/>
            <a:ext cx="319766" cy="319766"/>
          </a:xfrm>
          <a:prstGeom prst="ellipse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MH_Other_5">
            <a:extLst>
              <a:ext uri="{FF2B5EF4-FFF2-40B4-BE49-F238E27FC236}">
                <a16:creationId xmlns:a16="http://schemas.microsoft.com/office/drawing/2014/main" id="{F5472B60-703A-4E27-BB91-27BEED1281C9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552949" y="1118692"/>
            <a:ext cx="2682937" cy="2630330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MH_Other_6">
            <a:extLst>
              <a:ext uri="{FF2B5EF4-FFF2-40B4-BE49-F238E27FC236}">
                <a16:creationId xmlns:a16="http://schemas.microsoft.com/office/drawing/2014/main" id="{B2989E1B-1091-4A54-8EE8-305D6E4ECF8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294063" y="5189540"/>
            <a:ext cx="258907" cy="257876"/>
          </a:xfrm>
          <a:prstGeom prst="ellipse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57" name="MH_Desc_1">
            <a:extLst>
              <a:ext uri="{FF2B5EF4-FFF2-40B4-BE49-F238E27FC236}">
                <a16:creationId xmlns:a16="http://schemas.microsoft.com/office/drawing/2014/main" id="{DCD22F76-EAD1-4F14-91B1-EC07866BA421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446465" y="4531626"/>
            <a:ext cx="5249863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600" dirty="0">
                <a:latin typeface="+mn-lt"/>
                <a:ea typeface="+mn-ea"/>
              </a:rPr>
              <a:t>推箱子一共包含五个关卡，每个关卡都有不同的主题，不同背景和不同障碍物等。只有在规定时间内通过前一关卡才能进入下一关卡，前面的关卡比较简单，后面的关卡看起来简单但是也有一定的小技巧。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71B828-3691-4693-A46C-4E42C0C0232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prstClr val="black"/>
              <a:srgbClr val="69818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0" t="17022" r="20891" b="33179"/>
          <a:stretch/>
        </p:blipFill>
        <p:spPr>
          <a:xfrm>
            <a:off x="4700015" y="1269042"/>
            <a:ext cx="2425499" cy="2329630"/>
          </a:xfrm>
          <a:prstGeom prst="ellipse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17397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36B2375-9585-4EE8-8D2D-BF9AA6E5DE8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53143" y="437870"/>
            <a:ext cx="9485714" cy="4095238"/>
          </a:xfrm>
          <a:prstGeom prst="rect">
            <a:avLst/>
          </a:prstGeom>
        </p:spPr>
      </p:pic>
      <p:sp>
        <p:nvSpPr>
          <p:cNvPr id="4" name="MH_SubTitle_1">
            <a:extLst>
              <a:ext uri="{FF2B5EF4-FFF2-40B4-BE49-F238E27FC236}">
                <a16:creationId xmlns:a16="http://schemas.microsoft.com/office/drawing/2014/main" id="{E8372E6E-1645-417C-9374-32B1029AD5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353143" y="3230960"/>
            <a:ext cx="4572000" cy="982663"/>
          </a:xfrm>
          <a:prstGeom prst="rect">
            <a:avLst/>
          </a:prstGeom>
          <a:solidFill>
            <a:schemeClr val="accent1">
              <a:lumMod val="5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anchor="ctr"/>
          <a:lstStyle/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  <a:latin typeface="+mj-lt"/>
                <a:ea typeface="+mj-ea"/>
              </a:rPr>
              <a:t>项目简介</a:t>
            </a:r>
          </a:p>
        </p:txBody>
      </p:sp>
      <p:sp>
        <p:nvSpPr>
          <p:cNvPr id="5" name="MH_Text_1">
            <a:extLst>
              <a:ext uri="{FF2B5EF4-FFF2-40B4-BE49-F238E27FC236}">
                <a16:creationId xmlns:a16="http://schemas.microsoft.com/office/drawing/2014/main" id="{A1C9FBF4-6032-4BCF-BFA8-EADE1F6823F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930401" y="4876801"/>
            <a:ext cx="8404225" cy="1763713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algn="just">
              <a:lnSpc>
                <a:spcPct val="140000"/>
              </a:lnSpc>
              <a:defRPr/>
            </a:pPr>
            <a:r>
              <a:rPr lang="zh-CN" altLang="en-US" sz="1600" dirty="0"/>
              <a:t>堆糖游戏平台（</a:t>
            </a:r>
            <a:r>
              <a:rPr lang="en-US" altLang="zh-CN" sz="1600" dirty="0" err="1"/>
              <a:t>Duitang</a:t>
            </a:r>
            <a:r>
              <a:rPr lang="en-US" altLang="zh-CN" sz="1600" dirty="0"/>
              <a:t> Game Platform</a:t>
            </a:r>
            <a:r>
              <a:rPr lang="zh-CN" altLang="en-US" sz="1600" dirty="0"/>
              <a:t>）是虹猫</a:t>
            </a:r>
            <a:r>
              <a:rPr lang="en-US" altLang="zh-CN" sz="1600" dirty="0"/>
              <a:t>1703</a:t>
            </a:r>
            <a:r>
              <a:rPr lang="zh-CN" altLang="en-US" sz="1600" dirty="0"/>
              <a:t>班三人行小组的</a:t>
            </a:r>
            <a:r>
              <a:rPr lang="en-US" altLang="zh-CN" sz="1600" dirty="0"/>
              <a:t>java GUI</a:t>
            </a:r>
            <a:r>
              <a:rPr lang="zh-CN" altLang="en-US" sz="1600" dirty="0"/>
              <a:t>初级项目。该项目是一个游戏平台，提供各种好玩简单方便的游戏，玩家可以通过玩游戏获得积分，然后在商城购买道具。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751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Desc_1">
            <a:extLst>
              <a:ext uri="{FF2B5EF4-FFF2-40B4-BE49-F238E27FC236}">
                <a16:creationId xmlns:a16="http://schemas.microsoft.com/office/drawing/2014/main" id="{3AC7CB78-F720-4293-89E2-C7BE5CBC947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770860" y="1527048"/>
            <a:ext cx="8631936" cy="466761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19050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>
            <a:normAutofit fontScale="70000" lnSpcReduction="20000"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小时候糖的类别不多，能吃的就有那么几种。有时候吃起来还特别粘牙，吃完以后还不得不把牙齿上面的碎屑“抠”下来。即使这样，我们每天还乐此不疲的嚼着，津津乐道的向小伙伴们炫耀。因为这些糖陪伴了我们最纯真的岁月，是我们记忆里一道甜蜜的风景。</a:t>
            </a:r>
            <a:endParaRPr lang="en-US" altLang="zh-CN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        那个年代，没有英雄联盟，没有使命召唤，只有游戏机，连着手柄，连着我们的欢乐。小小的我们面对着大大的电视，然后总被大人们呵斥，“离电视远点啊，要保护好眼睛！”就这样，面对的责骂，我们一次又一次把梦偷偷地种在那里，魂斗罗，超级玛丽，坦克大战，推箱子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</a:rPr>
              <a:t>… …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在我们的梦里散开了花。</a:t>
            </a:r>
            <a:endParaRPr lang="en-US" altLang="zh-CN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        堆糖，拾起儿时的甜蜜，嚼起童年的回忆。这里没有动辄几个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</a:rPr>
              <a:t>G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的游戏，没有华丽炫酷的动画场景，只有让你引起共鸣，让你流连忘返，让你回味无穷的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</a:rPr>
              <a:t>… …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不，那不是游戏，那是我们一路走过来的年华。</a:t>
            </a:r>
          </a:p>
        </p:txBody>
      </p:sp>
      <p:sp>
        <p:nvSpPr>
          <p:cNvPr id="2053" name="MH_PageTitle">
            <a:extLst>
              <a:ext uri="{FF2B5EF4-FFF2-40B4-BE49-F238E27FC236}">
                <a16:creationId xmlns:a16="http://schemas.microsoft.com/office/drawing/2014/main" id="{5E252701-C8AB-4007-B48E-70B63662921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b="0" dirty="0"/>
              <a:t>关于“堆糖”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8743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H_PageTitle">
            <a:extLst>
              <a:ext uri="{FF2B5EF4-FFF2-40B4-BE49-F238E27FC236}">
                <a16:creationId xmlns:a16="http://schemas.microsoft.com/office/drawing/2014/main" id="{4264CFBE-E0B0-43CC-B6BA-640A36113DDC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59089" y="709613"/>
            <a:ext cx="64738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000" dirty="0">
                <a:latin typeface="+mj-lt"/>
                <a:ea typeface="+mj-ea"/>
              </a:rPr>
              <a:t>堆糖游戏平台</a:t>
            </a:r>
            <a:r>
              <a:rPr lang="en-US" altLang="zh-CN" sz="4000" dirty="0">
                <a:latin typeface="+mj-lt"/>
                <a:ea typeface="+mj-ea"/>
              </a:rPr>
              <a:t>logo</a:t>
            </a:r>
            <a:r>
              <a:rPr lang="zh-CN" altLang="en-US" sz="4000" dirty="0">
                <a:latin typeface="+mj-lt"/>
                <a:ea typeface="+mj-ea"/>
              </a:rPr>
              <a:t>介绍</a:t>
            </a:r>
          </a:p>
        </p:txBody>
      </p:sp>
      <p:sp>
        <p:nvSpPr>
          <p:cNvPr id="8" name="MH_Other_2">
            <a:extLst>
              <a:ext uri="{FF2B5EF4-FFF2-40B4-BE49-F238E27FC236}">
                <a16:creationId xmlns:a16="http://schemas.microsoft.com/office/drawing/2014/main" id="{67AE4CEE-C98D-438E-A54D-823E07E63A2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224464" y="1999996"/>
            <a:ext cx="1743075" cy="17414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628000"/>
          <a:lstStyle/>
          <a:p>
            <a:pPr algn="ctr">
              <a:lnSpc>
                <a:spcPct val="130000"/>
              </a:lnSpc>
              <a:spcAft>
                <a:spcPts val="1800"/>
              </a:spcAft>
              <a:defRPr/>
            </a:pPr>
            <a:endParaRPr lang="zh-CN" altLang="en-US" sz="20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53" name="MH_SubTitle_1">
            <a:extLst>
              <a:ext uri="{FF2B5EF4-FFF2-40B4-BE49-F238E27FC236}">
                <a16:creationId xmlns:a16="http://schemas.microsoft.com/office/drawing/2014/main" id="{C32F3E91-51AB-4E0B-88A2-44718D9294E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86289" y="3808160"/>
            <a:ext cx="30194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000" b="1" dirty="0">
                <a:solidFill>
                  <a:schemeClr val="accent1"/>
                </a:solidFill>
                <a:latin typeface="+mn-lt"/>
                <a:ea typeface="+mn-ea"/>
              </a:rPr>
              <a:t>logo</a:t>
            </a:r>
            <a:endParaRPr lang="zh-CN" altLang="en-US" sz="2000" b="1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  <p:sp>
        <p:nvSpPr>
          <p:cNvPr id="10" name="MH_Text_1">
            <a:extLst>
              <a:ext uri="{FF2B5EF4-FFF2-40B4-BE49-F238E27FC236}">
                <a16:creationId xmlns:a16="http://schemas.microsoft.com/office/drawing/2014/main" id="{CCF0881B-54BF-462A-A5DB-BABF8CC6A8C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615217" y="4343400"/>
            <a:ext cx="6961566" cy="2113346"/>
          </a:xfrm>
          <a:prstGeom prst="rect">
            <a:avLst/>
          </a:prstGeom>
          <a:noFill/>
        </p:spPr>
        <p:txBody>
          <a:bodyPr>
            <a:normAutofit fontScale="92500"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整体看上去像一支棒棒糖，代表着每一份童年的记忆，只有无数的记忆“堆积” 起来，才能有堆糖这个平台。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上半部分代表着筋斗云，下半部分代表着金箍棒，象征着着我们儿时喜欢的偶像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孙悟空。我们小时候心中都住进了一个孙大圣，希望自己能像他那样，惩恶扬善，成为英雄。整体颜色采用青色，寓意“青出于蓝而胜于蓝”，希望长大后的我们，被知识武装，变得越来越强大。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C733E6-7778-47CA-B690-882D30F1D5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490" y="2219230"/>
            <a:ext cx="1303020" cy="13030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0295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H_Other_1">
            <a:extLst>
              <a:ext uri="{FF2B5EF4-FFF2-40B4-BE49-F238E27FC236}">
                <a16:creationId xmlns:a16="http://schemas.microsoft.com/office/drawing/2014/main" id="{A32EAA42-C88D-40AD-823A-978C4CFE58B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481264" y="3686175"/>
            <a:ext cx="7331075" cy="539750"/>
          </a:xfrm>
          <a:prstGeom prst="rect">
            <a:avLst/>
          </a:prstGeom>
          <a:gradFill>
            <a:gsLst>
              <a:gs pos="68000">
                <a:schemeClr val="accent1">
                  <a:lumMod val="75000"/>
                </a:schemeClr>
              </a:gs>
              <a:gs pos="55000">
                <a:schemeClr val="accent1"/>
              </a:gs>
              <a:gs pos="40000">
                <a:schemeClr val="accent1">
                  <a:lumMod val="75000"/>
                </a:schemeClr>
              </a:gs>
              <a:gs pos="5000">
                <a:schemeClr val="accent1"/>
              </a:gs>
              <a:gs pos="82000">
                <a:schemeClr val="accent1">
                  <a:lumMod val="75000"/>
                </a:schemeClr>
              </a:gs>
              <a:gs pos="20000">
                <a:schemeClr val="accent1">
                  <a:lumMod val="75000"/>
                </a:schemeClr>
              </a:gs>
              <a:gs pos="96000">
                <a:schemeClr val="accent1"/>
              </a:gs>
            </a:gsLst>
            <a:lin ang="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1" rIns="68580" bIns="34291" anchor="ctr"/>
          <a:lstStyle/>
          <a:p>
            <a:pPr algn="ctr">
              <a:defRPr/>
            </a:pPr>
            <a:endParaRPr lang="zh-CN" altLang="en-US" kern="0">
              <a:solidFill>
                <a:schemeClr val="bg1"/>
              </a:solidFill>
            </a:endParaRPr>
          </a:p>
        </p:txBody>
      </p:sp>
      <p:sp>
        <p:nvSpPr>
          <p:cNvPr id="16" name="MH_Text_1">
            <a:extLst>
              <a:ext uri="{FF2B5EF4-FFF2-40B4-BE49-F238E27FC236}">
                <a16:creationId xmlns:a16="http://schemas.microsoft.com/office/drawing/2014/main" id="{306427EC-A28A-40E8-80E2-4B315F98E39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370263" y="1982789"/>
            <a:ext cx="2603500" cy="26050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600" dirty="0"/>
              <a:t>C3P0</a:t>
            </a:r>
            <a:r>
              <a:rPr lang="zh-CN" altLang="en-US" sz="1600" dirty="0"/>
              <a:t>是一个开源的</a:t>
            </a:r>
            <a:r>
              <a:rPr lang="en-US" altLang="zh-CN" sz="1600" dirty="0"/>
              <a:t>JDBC</a:t>
            </a:r>
            <a:r>
              <a:rPr lang="zh-CN" altLang="en-US" sz="1600" dirty="0"/>
              <a:t>连接池，目前使用它的开源项目有</a:t>
            </a:r>
            <a:r>
              <a:rPr lang="en-US" altLang="zh-CN" sz="1600" dirty="0"/>
              <a:t>Hibernate</a:t>
            </a:r>
            <a:r>
              <a:rPr lang="zh-CN" altLang="en-US" sz="1600" dirty="0"/>
              <a:t>，</a:t>
            </a:r>
            <a:r>
              <a:rPr lang="en-US" altLang="zh-CN" sz="1600" dirty="0"/>
              <a:t>Spring</a:t>
            </a:r>
            <a:r>
              <a:rPr lang="zh-CN" altLang="en-US" sz="1600" dirty="0"/>
              <a:t>等。</a:t>
            </a:r>
            <a:endParaRPr lang="en-US" altLang="zh-CN" sz="1600" dirty="0">
              <a:solidFill>
                <a:srgbClr val="2A2A2A"/>
              </a:solidFill>
            </a:endParaRPr>
          </a:p>
        </p:txBody>
      </p:sp>
      <p:sp>
        <p:nvSpPr>
          <p:cNvPr id="21" name="MH_Text_2">
            <a:extLst>
              <a:ext uri="{FF2B5EF4-FFF2-40B4-BE49-F238E27FC236}">
                <a16:creationId xmlns:a16="http://schemas.microsoft.com/office/drawing/2014/main" id="{7B9C43E8-7AEF-46B6-B4E0-686FDF80FA0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3175" y="1982789"/>
            <a:ext cx="2603500" cy="26050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600" dirty="0" err="1"/>
              <a:t>DbUtils</a:t>
            </a:r>
            <a:r>
              <a:rPr lang="zh-CN" altLang="en-US" sz="1600" dirty="0"/>
              <a:t>是开源工具类库，能够简化</a:t>
            </a:r>
            <a:r>
              <a:rPr lang="en-US" altLang="zh-CN" sz="1600" dirty="0"/>
              <a:t>JDBC</a:t>
            </a:r>
            <a:r>
              <a:rPr lang="zh-CN" altLang="en-US" sz="1600" dirty="0"/>
              <a:t>的开发，同时也不会影响程序的性能。</a:t>
            </a:r>
            <a:endParaRPr lang="en-US" altLang="zh-CN" sz="1600" dirty="0">
              <a:solidFill>
                <a:srgbClr val="2A2A2A"/>
              </a:solidFill>
            </a:endParaRPr>
          </a:p>
        </p:txBody>
      </p:sp>
      <p:sp>
        <p:nvSpPr>
          <p:cNvPr id="23" name="MH_Other_2">
            <a:extLst>
              <a:ext uri="{FF2B5EF4-FFF2-40B4-BE49-F238E27FC236}">
                <a16:creationId xmlns:a16="http://schemas.microsoft.com/office/drawing/2014/main" id="{B92204DF-9267-4A06-BD4F-2063E532758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951663" y="3617913"/>
            <a:ext cx="93662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lIns="68580" tIns="34291" rIns="68580" bIns="34291" anchor="ctr"/>
          <a:lstStyle/>
          <a:p>
            <a:pPr algn="ctr">
              <a:defRPr/>
            </a:pPr>
            <a:endParaRPr lang="zh-CN" altLang="en-US" sz="1351" kern="0">
              <a:solidFill>
                <a:sysClr val="window" lastClr="FFFFFF"/>
              </a:solidFill>
            </a:endParaRPr>
          </a:p>
        </p:txBody>
      </p:sp>
      <p:sp>
        <p:nvSpPr>
          <p:cNvPr id="24" name="MH_Other_3">
            <a:extLst>
              <a:ext uri="{FF2B5EF4-FFF2-40B4-BE49-F238E27FC236}">
                <a16:creationId xmlns:a16="http://schemas.microsoft.com/office/drawing/2014/main" id="{0966530C-7594-44EC-82CF-C5D56CC34EF9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274051" y="3617913"/>
            <a:ext cx="93663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lIns="68580" tIns="34291" rIns="68580" bIns="34291" anchor="ctr"/>
          <a:lstStyle/>
          <a:p>
            <a:pPr algn="ctr">
              <a:defRPr/>
            </a:pPr>
            <a:endParaRPr lang="zh-CN" altLang="en-US" sz="1351" kern="0">
              <a:solidFill>
                <a:sysClr val="window" lastClr="FFFFFF"/>
              </a:solidFill>
            </a:endParaRPr>
          </a:p>
        </p:txBody>
      </p:sp>
      <p:sp>
        <p:nvSpPr>
          <p:cNvPr id="25" name="MH_SubTitle_2">
            <a:extLst>
              <a:ext uri="{FF2B5EF4-FFF2-40B4-BE49-F238E27FC236}">
                <a16:creationId xmlns:a16="http://schemas.microsoft.com/office/drawing/2014/main" id="{DF88C391-E45F-4034-8EC5-A41025CE4D1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980238" y="3678238"/>
            <a:ext cx="1358900" cy="53975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9788">
                <a:schemeClr val="accent1"/>
              </a:gs>
              <a:gs pos="29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000" dirty="0" err="1"/>
              <a:t>DbUtils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26" name="MH_Other_4">
            <a:extLst>
              <a:ext uri="{FF2B5EF4-FFF2-40B4-BE49-F238E27FC236}">
                <a16:creationId xmlns:a16="http://schemas.microsoft.com/office/drawing/2014/main" id="{0C6DADB8-E8F5-4EE0-9C98-294B9D475E2F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968751" y="3617913"/>
            <a:ext cx="92075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lIns="68580" tIns="34291" rIns="68580" bIns="34291" anchor="ctr"/>
          <a:lstStyle/>
          <a:p>
            <a:pPr algn="ctr">
              <a:defRPr/>
            </a:pPr>
            <a:endParaRPr lang="zh-CN" altLang="en-US" sz="1351" kern="0">
              <a:solidFill>
                <a:sysClr val="window" lastClr="FFFFFF"/>
              </a:solidFill>
            </a:endParaRPr>
          </a:p>
        </p:txBody>
      </p:sp>
      <p:sp>
        <p:nvSpPr>
          <p:cNvPr id="27" name="MH_Other_5">
            <a:extLst>
              <a:ext uri="{FF2B5EF4-FFF2-40B4-BE49-F238E27FC236}">
                <a16:creationId xmlns:a16="http://schemas.microsoft.com/office/drawing/2014/main" id="{D45A23EC-BC79-443E-BCC5-D66E15CD09A2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291139" y="3617913"/>
            <a:ext cx="92075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lIns="68580" tIns="34291" rIns="68580" bIns="34291" anchor="ctr"/>
          <a:lstStyle/>
          <a:p>
            <a:pPr algn="ctr">
              <a:defRPr/>
            </a:pPr>
            <a:endParaRPr lang="zh-CN" altLang="en-US" sz="1351" kern="0">
              <a:solidFill>
                <a:sysClr val="window" lastClr="FFFFFF"/>
              </a:solidFill>
            </a:endParaRPr>
          </a:p>
        </p:txBody>
      </p:sp>
      <p:sp>
        <p:nvSpPr>
          <p:cNvPr id="7" name="MH_SubTitle_1">
            <a:extLst>
              <a:ext uri="{FF2B5EF4-FFF2-40B4-BE49-F238E27FC236}">
                <a16:creationId xmlns:a16="http://schemas.microsoft.com/office/drawing/2014/main" id="{8EF8FECB-DED3-4CCD-89A5-B5A8E2960DEF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3997325" y="3678238"/>
            <a:ext cx="1358900" cy="53975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9788">
                <a:schemeClr val="accent1"/>
              </a:gs>
              <a:gs pos="29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000" dirty="0"/>
              <a:t>C3P0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3084" name="MH_Other_6">
            <a:extLst>
              <a:ext uri="{FF2B5EF4-FFF2-40B4-BE49-F238E27FC236}">
                <a16:creationId xmlns:a16="http://schemas.microsoft.com/office/drawing/2014/main" id="{24EA98FD-EA4A-423B-98A4-A8E356364FA7}"/>
              </a:ext>
            </a:extLst>
          </p:cNvPr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2481264" y="4994275"/>
            <a:ext cx="255587" cy="196850"/>
          </a:xfrm>
          <a:custGeom>
            <a:avLst/>
            <a:gdLst>
              <a:gd name="T0" fmla="*/ 1213606941 w 2669"/>
              <a:gd name="T1" fmla="*/ 62768468 h 2051"/>
              <a:gd name="T2" fmla="*/ 1934570753 w 2669"/>
              <a:gd name="T3" fmla="*/ 99900847 h 2051"/>
              <a:gd name="T4" fmla="*/ 2147483646 w 2669"/>
              <a:gd name="T5" fmla="*/ 1813322022 h 2051"/>
              <a:gd name="T6" fmla="*/ 1941595134 w 2669"/>
              <a:gd name="T7" fmla="*/ 1792991861 h 2051"/>
              <a:gd name="T8" fmla="*/ 1213606941 w 2669"/>
              <a:gd name="T9" fmla="*/ 62768468 h 2051"/>
              <a:gd name="T10" fmla="*/ 0 w 2669"/>
              <a:gd name="T11" fmla="*/ 0 h 2051"/>
              <a:gd name="T12" fmla="*/ 720963717 w 2669"/>
              <a:gd name="T13" fmla="*/ 37132379 h 2051"/>
              <a:gd name="T14" fmla="*/ 1130185413 w 2669"/>
              <a:gd name="T15" fmla="*/ 1750553554 h 2051"/>
              <a:gd name="T16" fmla="*/ 727988098 w 2669"/>
              <a:gd name="T17" fmla="*/ 1730214083 h 2051"/>
              <a:gd name="T18" fmla="*/ 0 w 2669"/>
              <a:gd name="T19" fmla="*/ 0 h 205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69" h="2051">
                <a:moveTo>
                  <a:pt x="1382" y="71"/>
                </a:moveTo>
                <a:cubicBezTo>
                  <a:pt x="1656" y="85"/>
                  <a:pt x="1930" y="99"/>
                  <a:pt x="2203" y="113"/>
                </a:cubicBezTo>
                <a:cubicBezTo>
                  <a:pt x="2359" y="759"/>
                  <a:pt x="2514" y="1405"/>
                  <a:pt x="2669" y="2051"/>
                </a:cubicBezTo>
                <a:cubicBezTo>
                  <a:pt x="2517" y="2044"/>
                  <a:pt x="2364" y="2036"/>
                  <a:pt x="2211" y="2028"/>
                </a:cubicBezTo>
                <a:cubicBezTo>
                  <a:pt x="1935" y="1376"/>
                  <a:pt x="1658" y="723"/>
                  <a:pt x="1382" y="71"/>
                </a:cubicBezTo>
                <a:close/>
                <a:moveTo>
                  <a:pt x="0" y="0"/>
                </a:moveTo>
                <a:cubicBezTo>
                  <a:pt x="274" y="14"/>
                  <a:pt x="548" y="28"/>
                  <a:pt x="821" y="42"/>
                </a:cubicBezTo>
                <a:cubicBezTo>
                  <a:pt x="977" y="688"/>
                  <a:pt x="1132" y="1334"/>
                  <a:pt x="1287" y="1980"/>
                </a:cubicBezTo>
                <a:cubicBezTo>
                  <a:pt x="1135" y="1973"/>
                  <a:pt x="982" y="1965"/>
                  <a:pt x="829" y="1957"/>
                </a:cubicBezTo>
                <a:cubicBezTo>
                  <a:pt x="553" y="1305"/>
                  <a:pt x="276" y="652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85" name="MH_Other_7">
            <a:extLst>
              <a:ext uri="{FF2B5EF4-FFF2-40B4-BE49-F238E27FC236}">
                <a16:creationId xmlns:a16="http://schemas.microsoft.com/office/drawing/2014/main" id="{B2804781-608F-45AF-BF6B-A83250783EB9}"/>
              </a:ext>
            </a:extLst>
          </p:cNvPr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 flipH="1">
            <a:off x="9607550" y="4994275"/>
            <a:ext cx="255588" cy="196850"/>
          </a:xfrm>
          <a:custGeom>
            <a:avLst/>
            <a:gdLst>
              <a:gd name="T0" fmla="*/ 1213625670 w 2669"/>
              <a:gd name="T1" fmla="*/ 62768468 h 2051"/>
              <a:gd name="T2" fmla="*/ 1934594985 w 2669"/>
              <a:gd name="T3" fmla="*/ 99900847 h 2051"/>
              <a:gd name="T4" fmla="*/ 2147483646 w 2669"/>
              <a:gd name="T5" fmla="*/ 1813322022 h 2051"/>
              <a:gd name="T6" fmla="*/ 1941619489 w 2669"/>
              <a:gd name="T7" fmla="*/ 1792991861 h 2051"/>
              <a:gd name="T8" fmla="*/ 1213625670 w 2669"/>
              <a:gd name="T9" fmla="*/ 62768468 h 2051"/>
              <a:gd name="T10" fmla="*/ 0 w 2669"/>
              <a:gd name="T11" fmla="*/ 0 h 2051"/>
              <a:gd name="T12" fmla="*/ 720969410 w 2669"/>
              <a:gd name="T13" fmla="*/ 37132379 h 2051"/>
              <a:gd name="T14" fmla="*/ 1130194240 w 2669"/>
              <a:gd name="T15" fmla="*/ 1750553554 h 2051"/>
              <a:gd name="T16" fmla="*/ 727993819 w 2669"/>
              <a:gd name="T17" fmla="*/ 1730214083 h 2051"/>
              <a:gd name="T18" fmla="*/ 0 w 2669"/>
              <a:gd name="T19" fmla="*/ 0 h 205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69" h="2051">
                <a:moveTo>
                  <a:pt x="1382" y="71"/>
                </a:moveTo>
                <a:cubicBezTo>
                  <a:pt x="1656" y="85"/>
                  <a:pt x="1930" y="99"/>
                  <a:pt x="2203" y="113"/>
                </a:cubicBezTo>
                <a:cubicBezTo>
                  <a:pt x="2359" y="759"/>
                  <a:pt x="2514" y="1405"/>
                  <a:pt x="2669" y="2051"/>
                </a:cubicBezTo>
                <a:cubicBezTo>
                  <a:pt x="2517" y="2044"/>
                  <a:pt x="2364" y="2036"/>
                  <a:pt x="2211" y="2028"/>
                </a:cubicBezTo>
                <a:cubicBezTo>
                  <a:pt x="1935" y="1376"/>
                  <a:pt x="1658" y="723"/>
                  <a:pt x="1382" y="71"/>
                </a:cubicBezTo>
                <a:close/>
                <a:moveTo>
                  <a:pt x="0" y="0"/>
                </a:moveTo>
                <a:cubicBezTo>
                  <a:pt x="274" y="14"/>
                  <a:pt x="548" y="28"/>
                  <a:pt x="821" y="42"/>
                </a:cubicBezTo>
                <a:cubicBezTo>
                  <a:pt x="977" y="688"/>
                  <a:pt x="1132" y="1334"/>
                  <a:pt x="1287" y="1980"/>
                </a:cubicBezTo>
                <a:cubicBezTo>
                  <a:pt x="1135" y="1973"/>
                  <a:pt x="982" y="1965"/>
                  <a:pt x="829" y="1957"/>
                </a:cubicBezTo>
                <a:cubicBezTo>
                  <a:pt x="553" y="1305"/>
                  <a:pt x="276" y="652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MH_PageTitle">
            <a:extLst>
              <a:ext uri="{FF2B5EF4-FFF2-40B4-BE49-F238E27FC236}">
                <a16:creationId xmlns:a16="http://schemas.microsoft.com/office/drawing/2014/main" id="{058A49DF-A51A-4883-91F5-13ACE7A60C07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/>
        <p:txBody>
          <a:bodyPr/>
          <a:lstStyle/>
          <a:p>
            <a:r>
              <a:rPr lang="en-US" altLang="zh-CN" b="0" dirty="0"/>
              <a:t>C3P0</a:t>
            </a:r>
            <a:r>
              <a:rPr lang="zh-CN" altLang="en-US" b="0" dirty="0"/>
              <a:t>和</a:t>
            </a:r>
            <a:r>
              <a:rPr lang="en-US" altLang="zh-CN" b="0" dirty="0" err="1"/>
              <a:t>DbUtils</a:t>
            </a:r>
            <a:endParaRPr lang="zh-CN" altLang="en-US" dirty="0"/>
          </a:p>
        </p:txBody>
      </p:sp>
      <p:sp>
        <p:nvSpPr>
          <p:cNvPr id="3086" name="MH_Desc_1">
            <a:extLst>
              <a:ext uri="{FF2B5EF4-FFF2-40B4-BE49-F238E27FC236}">
                <a16:creationId xmlns:a16="http://schemas.microsoft.com/office/drawing/2014/main" id="{2FFAEF9C-D4B4-42A4-971E-41092BB82B38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903539" y="4908550"/>
            <a:ext cx="6573837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defRPr/>
            </a:pPr>
            <a:r>
              <a:rPr lang="zh-CN" altLang="en-US" sz="1600" dirty="0">
                <a:latin typeface="+mn-lt"/>
                <a:ea typeface="+mn-ea"/>
              </a:rPr>
              <a:t>堆糖游戏平台采用</a:t>
            </a:r>
            <a:r>
              <a:rPr lang="en-US" altLang="zh-CN" sz="1600" dirty="0">
                <a:latin typeface="+mn-lt"/>
                <a:ea typeface="+mn-ea"/>
              </a:rPr>
              <a:t>C3P0+DbUtils</a:t>
            </a:r>
            <a:r>
              <a:rPr lang="zh-CN" altLang="en-US" sz="1600" dirty="0">
                <a:latin typeface="+mn-lt"/>
                <a:ea typeface="+mn-ea"/>
              </a:rPr>
              <a:t>的方式操作数据库。可以改善应用程序的性能，减少全部资源的使用，减少连接创建时间，减少异常发生。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1993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H_PageTitle">
            <a:extLst>
              <a:ext uri="{FF2B5EF4-FFF2-40B4-BE49-F238E27FC236}">
                <a16:creationId xmlns:a16="http://schemas.microsoft.com/office/drawing/2014/main" id="{783CCB7D-82C9-44B5-847B-76E9069C6EF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b="0" dirty="0"/>
              <a:t>用户注册</a:t>
            </a:r>
          </a:p>
        </p:txBody>
      </p:sp>
      <p:sp>
        <p:nvSpPr>
          <p:cNvPr id="5" name="MH_Other_1">
            <a:extLst>
              <a:ext uri="{FF2B5EF4-FFF2-40B4-BE49-F238E27FC236}">
                <a16:creationId xmlns:a16="http://schemas.microsoft.com/office/drawing/2014/main" id="{53803E39-0D98-49F7-89D6-67777D0B303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843214" y="4102101"/>
            <a:ext cx="307975" cy="415925"/>
          </a:xfrm>
          <a:custGeom>
            <a:avLst/>
            <a:gdLst>
              <a:gd name="connsiteX0" fmla="*/ 153217 w 306433"/>
              <a:gd name="connsiteY0" fmla="*/ 0 h 415415"/>
              <a:gd name="connsiteX1" fmla="*/ 261558 w 306433"/>
              <a:gd name="connsiteY1" fmla="*/ 153858 h 415415"/>
              <a:gd name="connsiteX2" fmla="*/ 261558 w 306433"/>
              <a:gd name="connsiteY2" fmla="*/ 370539 h 415415"/>
              <a:gd name="connsiteX3" fmla="*/ 44876 w 306433"/>
              <a:gd name="connsiteY3" fmla="*/ 370539 h 415415"/>
              <a:gd name="connsiteX4" fmla="*/ 44877 w 306433"/>
              <a:gd name="connsiteY4" fmla="*/ 370539 h 415415"/>
              <a:gd name="connsiteX5" fmla="*/ 44877 w 306433"/>
              <a:gd name="connsiteY5" fmla="*/ 153857 h 415415"/>
              <a:gd name="connsiteX6" fmla="*/ 153217 w 306433"/>
              <a:gd name="connsiteY6" fmla="*/ 0 h 41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6433" h="415415">
                <a:moveTo>
                  <a:pt x="153217" y="0"/>
                </a:moveTo>
                <a:cubicBezTo>
                  <a:pt x="181744" y="58873"/>
                  <a:pt x="217858" y="110158"/>
                  <a:pt x="261558" y="153858"/>
                </a:cubicBezTo>
                <a:cubicBezTo>
                  <a:pt x="321392" y="213692"/>
                  <a:pt x="321392" y="310705"/>
                  <a:pt x="261558" y="370539"/>
                </a:cubicBezTo>
                <a:cubicBezTo>
                  <a:pt x="201723" y="430374"/>
                  <a:pt x="104711" y="430374"/>
                  <a:pt x="44876" y="370539"/>
                </a:cubicBezTo>
                <a:lnTo>
                  <a:pt x="44877" y="370539"/>
                </a:lnTo>
                <a:cubicBezTo>
                  <a:pt x="-14958" y="310704"/>
                  <a:pt x="-14958" y="213692"/>
                  <a:pt x="44877" y="153857"/>
                </a:cubicBezTo>
                <a:cubicBezTo>
                  <a:pt x="88576" y="110158"/>
                  <a:pt x="124689" y="58873"/>
                  <a:pt x="1532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</a:rPr>
              <a:t>A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MH_SubTitle_1">
            <a:extLst>
              <a:ext uri="{FF2B5EF4-FFF2-40B4-BE49-F238E27FC236}">
                <a16:creationId xmlns:a16="http://schemas.microsoft.com/office/drawing/2014/main" id="{1E555E31-F4DD-4B7F-873E-8DFAFEC0114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309814" y="2125664"/>
            <a:ext cx="1374775" cy="1976437"/>
          </a:xfrm>
          <a:custGeom>
            <a:avLst/>
            <a:gdLst>
              <a:gd name="connsiteX0" fmla="*/ 0 w 1735667"/>
              <a:gd name="connsiteY0" fmla="*/ 0 h 2497667"/>
              <a:gd name="connsiteX1" fmla="*/ 1735667 w 1735667"/>
              <a:gd name="connsiteY1" fmla="*/ 0 h 2497667"/>
              <a:gd name="connsiteX2" fmla="*/ 1735667 w 1735667"/>
              <a:gd name="connsiteY2" fmla="*/ 2497667 h 2497667"/>
              <a:gd name="connsiteX3" fmla="*/ 1687385 w 1735667"/>
              <a:gd name="connsiteY3" fmla="*/ 2497667 h 2497667"/>
              <a:gd name="connsiteX4" fmla="*/ 1689094 w 1735667"/>
              <a:gd name="connsiteY4" fmla="*/ 2489200 h 2497667"/>
              <a:gd name="connsiteX5" fmla="*/ 1629827 w 1735667"/>
              <a:gd name="connsiteY5" fmla="*/ 2429933 h 2497667"/>
              <a:gd name="connsiteX6" fmla="*/ 1570560 w 1735667"/>
              <a:gd name="connsiteY6" fmla="*/ 2489200 h 2497667"/>
              <a:gd name="connsiteX7" fmla="*/ 1572270 w 1735667"/>
              <a:gd name="connsiteY7" fmla="*/ 2497667 h 2497667"/>
              <a:gd name="connsiteX8" fmla="*/ 1518053 w 1735667"/>
              <a:gd name="connsiteY8" fmla="*/ 2497667 h 2497667"/>
              <a:gd name="connsiteX9" fmla="*/ 1519762 w 1735667"/>
              <a:gd name="connsiteY9" fmla="*/ 2489200 h 2497667"/>
              <a:gd name="connsiteX10" fmla="*/ 1460495 w 1735667"/>
              <a:gd name="connsiteY10" fmla="*/ 2429933 h 2497667"/>
              <a:gd name="connsiteX11" fmla="*/ 1401228 w 1735667"/>
              <a:gd name="connsiteY11" fmla="*/ 2489200 h 2497667"/>
              <a:gd name="connsiteX12" fmla="*/ 1402938 w 1735667"/>
              <a:gd name="connsiteY12" fmla="*/ 2497667 h 2497667"/>
              <a:gd name="connsiteX13" fmla="*/ 1348721 w 1735667"/>
              <a:gd name="connsiteY13" fmla="*/ 2497667 h 2497667"/>
              <a:gd name="connsiteX14" fmla="*/ 1350430 w 1735667"/>
              <a:gd name="connsiteY14" fmla="*/ 2489200 h 2497667"/>
              <a:gd name="connsiteX15" fmla="*/ 1291163 w 1735667"/>
              <a:gd name="connsiteY15" fmla="*/ 2429933 h 2497667"/>
              <a:gd name="connsiteX16" fmla="*/ 1231896 w 1735667"/>
              <a:gd name="connsiteY16" fmla="*/ 2489200 h 2497667"/>
              <a:gd name="connsiteX17" fmla="*/ 1233606 w 1735667"/>
              <a:gd name="connsiteY17" fmla="*/ 2497667 h 2497667"/>
              <a:gd name="connsiteX18" fmla="*/ 1179389 w 1735667"/>
              <a:gd name="connsiteY18" fmla="*/ 2497667 h 2497667"/>
              <a:gd name="connsiteX19" fmla="*/ 1181098 w 1735667"/>
              <a:gd name="connsiteY19" fmla="*/ 2489200 h 2497667"/>
              <a:gd name="connsiteX20" fmla="*/ 1121831 w 1735667"/>
              <a:gd name="connsiteY20" fmla="*/ 2429933 h 2497667"/>
              <a:gd name="connsiteX21" fmla="*/ 1062564 w 1735667"/>
              <a:gd name="connsiteY21" fmla="*/ 2489200 h 2497667"/>
              <a:gd name="connsiteX22" fmla="*/ 1064274 w 1735667"/>
              <a:gd name="connsiteY22" fmla="*/ 2497667 h 2497667"/>
              <a:gd name="connsiteX23" fmla="*/ 1010057 w 1735667"/>
              <a:gd name="connsiteY23" fmla="*/ 2497667 h 2497667"/>
              <a:gd name="connsiteX24" fmla="*/ 1011766 w 1735667"/>
              <a:gd name="connsiteY24" fmla="*/ 2489200 h 2497667"/>
              <a:gd name="connsiteX25" fmla="*/ 952499 w 1735667"/>
              <a:gd name="connsiteY25" fmla="*/ 2429933 h 2497667"/>
              <a:gd name="connsiteX26" fmla="*/ 893232 w 1735667"/>
              <a:gd name="connsiteY26" fmla="*/ 2489200 h 2497667"/>
              <a:gd name="connsiteX27" fmla="*/ 894942 w 1735667"/>
              <a:gd name="connsiteY27" fmla="*/ 2497667 h 2497667"/>
              <a:gd name="connsiteX28" fmla="*/ 840725 w 1735667"/>
              <a:gd name="connsiteY28" fmla="*/ 2497667 h 2497667"/>
              <a:gd name="connsiteX29" fmla="*/ 842434 w 1735667"/>
              <a:gd name="connsiteY29" fmla="*/ 2489200 h 2497667"/>
              <a:gd name="connsiteX30" fmla="*/ 783167 w 1735667"/>
              <a:gd name="connsiteY30" fmla="*/ 2429933 h 2497667"/>
              <a:gd name="connsiteX31" fmla="*/ 723900 w 1735667"/>
              <a:gd name="connsiteY31" fmla="*/ 2489200 h 2497667"/>
              <a:gd name="connsiteX32" fmla="*/ 725610 w 1735667"/>
              <a:gd name="connsiteY32" fmla="*/ 2497667 h 2497667"/>
              <a:gd name="connsiteX33" fmla="*/ 671393 w 1735667"/>
              <a:gd name="connsiteY33" fmla="*/ 2497667 h 2497667"/>
              <a:gd name="connsiteX34" fmla="*/ 673102 w 1735667"/>
              <a:gd name="connsiteY34" fmla="*/ 2489200 h 2497667"/>
              <a:gd name="connsiteX35" fmla="*/ 613835 w 1735667"/>
              <a:gd name="connsiteY35" fmla="*/ 2429933 h 2497667"/>
              <a:gd name="connsiteX36" fmla="*/ 554568 w 1735667"/>
              <a:gd name="connsiteY36" fmla="*/ 2489200 h 2497667"/>
              <a:gd name="connsiteX37" fmla="*/ 556278 w 1735667"/>
              <a:gd name="connsiteY37" fmla="*/ 2497667 h 2497667"/>
              <a:gd name="connsiteX38" fmla="*/ 502061 w 1735667"/>
              <a:gd name="connsiteY38" fmla="*/ 2497667 h 2497667"/>
              <a:gd name="connsiteX39" fmla="*/ 503770 w 1735667"/>
              <a:gd name="connsiteY39" fmla="*/ 2489200 h 2497667"/>
              <a:gd name="connsiteX40" fmla="*/ 444503 w 1735667"/>
              <a:gd name="connsiteY40" fmla="*/ 2429933 h 2497667"/>
              <a:gd name="connsiteX41" fmla="*/ 385236 w 1735667"/>
              <a:gd name="connsiteY41" fmla="*/ 2489200 h 2497667"/>
              <a:gd name="connsiteX42" fmla="*/ 386946 w 1735667"/>
              <a:gd name="connsiteY42" fmla="*/ 2497667 h 2497667"/>
              <a:gd name="connsiteX43" fmla="*/ 332729 w 1735667"/>
              <a:gd name="connsiteY43" fmla="*/ 2497667 h 2497667"/>
              <a:gd name="connsiteX44" fmla="*/ 334438 w 1735667"/>
              <a:gd name="connsiteY44" fmla="*/ 2489200 h 2497667"/>
              <a:gd name="connsiteX45" fmla="*/ 275171 w 1735667"/>
              <a:gd name="connsiteY45" fmla="*/ 2429933 h 2497667"/>
              <a:gd name="connsiteX46" fmla="*/ 215904 w 1735667"/>
              <a:gd name="connsiteY46" fmla="*/ 2489200 h 2497667"/>
              <a:gd name="connsiteX47" fmla="*/ 217614 w 1735667"/>
              <a:gd name="connsiteY47" fmla="*/ 2497667 h 2497667"/>
              <a:gd name="connsiteX48" fmla="*/ 163397 w 1735667"/>
              <a:gd name="connsiteY48" fmla="*/ 2497667 h 2497667"/>
              <a:gd name="connsiteX49" fmla="*/ 165106 w 1735667"/>
              <a:gd name="connsiteY49" fmla="*/ 2489200 h 2497667"/>
              <a:gd name="connsiteX50" fmla="*/ 105839 w 1735667"/>
              <a:gd name="connsiteY50" fmla="*/ 2429933 h 2497667"/>
              <a:gd name="connsiteX51" fmla="*/ 46572 w 1735667"/>
              <a:gd name="connsiteY51" fmla="*/ 2489200 h 2497667"/>
              <a:gd name="connsiteX52" fmla="*/ 48282 w 1735667"/>
              <a:gd name="connsiteY52" fmla="*/ 2497667 h 2497667"/>
              <a:gd name="connsiteX53" fmla="*/ 0 w 1735667"/>
              <a:gd name="connsiteY53" fmla="*/ 2497667 h 2497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735667" h="2497667">
                <a:moveTo>
                  <a:pt x="0" y="0"/>
                </a:moveTo>
                <a:lnTo>
                  <a:pt x="1735667" y="0"/>
                </a:lnTo>
                <a:lnTo>
                  <a:pt x="1735667" y="2497667"/>
                </a:lnTo>
                <a:lnTo>
                  <a:pt x="1687385" y="2497667"/>
                </a:lnTo>
                <a:lnTo>
                  <a:pt x="1689094" y="2489200"/>
                </a:lnTo>
                <a:cubicBezTo>
                  <a:pt x="1689094" y="2456468"/>
                  <a:pt x="1662559" y="2429933"/>
                  <a:pt x="1629827" y="2429933"/>
                </a:cubicBezTo>
                <a:cubicBezTo>
                  <a:pt x="1597095" y="2429933"/>
                  <a:pt x="1570560" y="2456468"/>
                  <a:pt x="1570560" y="2489200"/>
                </a:cubicBezTo>
                <a:lnTo>
                  <a:pt x="1572270" y="2497667"/>
                </a:lnTo>
                <a:lnTo>
                  <a:pt x="1518053" y="2497667"/>
                </a:lnTo>
                <a:lnTo>
                  <a:pt x="1519762" y="2489200"/>
                </a:lnTo>
                <a:cubicBezTo>
                  <a:pt x="1519762" y="2456468"/>
                  <a:pt x="1493227" y="2429933"/>
                  <a:pt x="1460495" y="2429933"/>
                </a:cubicBezTo>
                <a:cubicBezTo>
                  <a:pt x="1427763" y="2429933"/>
                  <a:pt x="1401228" y="2456468"/>
                  <a:pt x="1401228" y="2489200"/>
                </a:cubicBezTo>
                <a:lnTo>
                  <a:pt x="1402938" y="2497667"/>
                </a:lnTo>
                <a:lnTo>
                  <a:pt x="1348721" y="2497667"/>
                </a:lnTo>
                <a:lnTo>
                  <a:pt x="1350430" y="2489200"/>
                </a:lnTo>
                <a:cubicBezTo>
                  <a:pt x="1350430" y="2456468"/>
                  <a:pt x="1323895" y="2429933"/>
                  <a:pt x="1291163" y="2429933"/>
                </a:cubicBezTo>
                <a:cubicBezTo>
                  <a:pt x="1258431" y="2429933"/>
                  <a:pt x="1231896" y="2456468"/>
                  <a:pt x="1231896" y="2489200"/>
                </a:cubicBezTo>
                <a:lnTo>
                  <a:pt x="1233606" y="2497667"/>
                </a:lnTo>
                <a:lnTo>
                  <a:pt x="1179389" y="2497667"/>
                </a:lnTo>
                <a:lnTo>
                  <a:pt x="1181098" y="2489200"/>
                </a:lnTo>
                <a:cubicBezTo>
                  <a:pt x="1181098" y="2456468"/>
                  <a:pt x="1154563" y="2429933"/>
                  <a:pt x="1121831" y="2429933"/>
                </a:cubicBezTo>
                <a:cubicBezTo>
                  <a:pt x="1089099" y="2429933"/>
                  <a:pt x="1062564" y="2456468"/>
                  <a:pt x="1062564" y="2489200"/>
                </a:cubicBezTo>
                <a:lnTo>
                  <a:pt x="1064274" y="2497667"/>
                </a:lnTo>
                <a:lnTo>
                  <a:pt x="1010057" y="2497667"/>
                </a:lnTo>
                <a:lnTo>
                  <a:pt x="1011766" y="2489200"/>
                </a:lnTo>
                <a:cubicBezTo>
                  <a:pt x="1011766" y="2456468"/>
                  <a:pt x="985231" y="2429933"/>
                  <a:pt x="952499" y="2429933"/>
                </a:cubicBezTo>
                <a:cubicBezTo>
                  <a:pt x="919767" y="2429933"/>
                  <a:pt x="893232" y="2456468"/>
                  <a:pt x="893232" y="2489200"/>
                </a:cubicBezTo>
                <a:lnTo>
                  <a:pt x="894942" y="2497667"/>
                </a:lnTo>
                <a:lnTo>
                  <a:pt x="840725" y="2497667"/>
                </a:lnTo>
                <a:lnTo>
                  <a:pt x="842434" y="2489200"/>
                </a:lnTo>
                <a:cubicBezTo>
                  <a:pt x="842434" y="2456468"/>
                  <a:pt x="815899" y="2429933"/>
                  <a:pt x="783167" y="2429933"/>
                </a:cubicBezTo>
                <a:cubicBezTo>
                  <a:pt x="750435" y="2429933"/>
                  <a:pt x="723900" y="2456468"/>
                  <a:pt x="723900" y="2489200"/>
                </a:cubicBezTo>
                <a:lnTo>
                  <a:pt x="725610" y="2497667"/>
                </a:lnTo>
                <a:lnTo>
                  <a:pt x="671393" y="2497667"/>
                </a:lnTo>
                <a:lnTo>
                  <a:pt x="673102" y="2489200"/>
                </a:lnTo>
                <a:cubicBezTo>
                  <a:pt x="673102" y="2456468"/>
                  <a:pt x="646567" y="2429933"/>
                  <a:pt x="613835" y="2429933"/>
                </a:cubicBezTo>
                <a:cubicBezTo>
                  <a:pt x="581103" y="2429933"/>
                  <a:pt x="554568" y="2456468"/>
                  <a:pt x="554568" y="2489200"/>
                </a:cubicBezTo>
                <a:lnTo>
                  <a:pt x="556278" y="2497667"/>
                </a:lnTo>
                <a:lnTo>
                  <a:pt x="502061" y="2497667"/>
                </a:lnTo>
                <a:lnTo>
                  <a:pt x="503770" y="2489200"/>
                </a:lnTo>
                <a:cubicBezTo>
                  <a:pt x="503770" y="2456468"/>
                  <a:pt x="477235" y="2429933"/>
                  <a:pt x="444503" y="2429933"/>
                </a:cubicBezTo>
                <a:cubicBezTo>
                  <a:pt x="411771" y="2429933"/>
                  <a:pt x="385236" y="2456468"/>
                  <a:pt x="385236" y="2489200"/>
                </a:cubicBezTo>
                <a:lnTo>
                  <a:pt x="386946" y="2497667"/>
                </a:lnTo>
                <a:lnTo>
                  <a:pt x="332729" y="2497667"/>
                </a:lnTo>
                <a:lnTo>
                  <a:pt x="334438" y="2489200"/>
                </a:lnTo>
                <a:cubicBezTo>
                  <a:pt x="334438" y="2456468"/>
                  <a:pt x="307903" y="2429933"/>
                  <a:pt x="275171" y="2429933"/>
                </a:cubicBezTo>
                <a:cubicBezTo>
                  <a:pt x="242439" y="2429933"/>
                  <a:pt x="215904" y="2456468"/>
                  <a:pt x="215904" y="2489200"/>
                </a:cubicBezTo>
                <a:lnTo>
                  <a:pt x="217614" y="2497667"/>
                </a:lnTo>
                <a:lnTo>
                  <a:pt x="163397" y="2497667"/>
                </a:lnTo>
                <a:lnTo>
                  <a:pt x="165106" y="2489200"/>
                </a:lnTo>
                <a:cubicBezTo>
                  <a:pt x="165106" y="2456468"/>
                  <a:pt x="138571" y="2429933"/>
                  <a:pt x="105839" y="2429933"/>
                </a:cubicBezTo>
                <a:cubicBezTo>
                  <a:pt x="73107" y="2429933"/>
                  <a:pt x="46572" y="2456468"/>
                  <a:pt x="46572" y="2489200"/>
                </a:cubicBezTo>
                <a:lnTo>
                  <a:pt x="48282" y="2497667"/>
                </a:lnTo>
                <a:lnTo>
                  <a:pt x="0" y="2497667"/>
                </a:lnTo>
                <a:close/>
              </a:path>
            </a:pathLst>
          </a:custGeom>
          <a:solidFill>
            <a:srgbClr val="FEFFFF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>
            <a:norm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accent1"/>
                </a:solidFill>
              </a:rPr>
              <a:t>账号</a:t>
            </a:r>
          </a:p>
        </p:txBody>
      </p:sp>
      <p:sp>
        <p:nvSpPr>
          <p:cNvPr id="7" name="MH_Other_2">
            <a:extLst>
              <a:ext uri="{FF2B5EF4-FFF2-40B4-BE49-F238E27FC236}">
                <a16:creationId xmlns:a16="http://schemas.microsoft.com/office/drawing/2014/main" id="{BF3DAF4A-3C15-4A77-8E97-D45F0701FC0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444750" y="3975100"/>
            <a:ext cx="1104900" cy="127000"/>
          </a:xfrm>
          <a:custGeom>
            <a:avLst/>
            <a:gdLst>
              <a:gd name="connsiteX0" fmla="*/ 0 w 1397000"/>
              <a:gd name="connsiteY0" fmla="*/ 0 h 160867"/>
              <a:gd name="connsiteX1" fmla="*/ 1397000 w 1397000"/>
              <a:gd name="connsiteY1" fmla="*/ 0 h 160867"/>
              <a:gd name="connsiteX2" fmla="*/ 1397000 w 1397000"/>
              <a:gd name="connsiteY2" fmla="*/ 160867 h 160867"/>
              <a:gd name="connsiteX3" fmla="*/ 1348720 w 1397000"/>
              <a:gd name="connsiteY3" fmla="*/ 160867 h 160867"/>
              <a:gd name="connsiteX4" fmla="*/ 1350429 w 1397000"/>
              <a:gd name="connsiteY4" fmla="*/ 152400 h 160867"/>
              <a:gd name="connsiteX5" fmla="*/ 1291162 w 1397000"/>
              <a:gd name="connsiteY5" fmla="*/ 93133 h 160867"/>
              <a:gd name="connsiteX6" fmla="*/ 1231895 w 1397000"/>
              <a:gd name="connsiteY6" fmla="*/ 152400 h 160867"/>
              <a:gd name="connsiteX7" fmla="*/ 1233605 w 1397000"/>
              <a:gd name="connsiteY7" fmla="*/ 160867 h 160867"/>
              <a:gd name="connsiteX8" fmla="*/ 1179388 w 1397000"/>
              <a:gd name="connsiteY8" fmla="*/ 160867 h 160867"/>
              <a:gd name="connsiteX9" fmla="*/ 1181097 w 1397000"/>
              <a:gd name="connsiteY9" fmla="*/ 152400 h 160867"/>
              <a:gd name="connsiteX10" fmla="*/ 1121830 w 1397000"/>
              <a:gd name="connsiteY10" fmla="*/ 93133 h 160867"/>
              <a:gd name="connsiteX11" fmla="*/ 1062563 w 1397000"/>
              <a:gd name="connsiteY11" fmla="*/ 152400 h 160867"/>
              <a:gd name="connsiteX12" fmla="*/ 1064273 w 1397000"/>
              <a:gd name="connsiteY12" fmla="*/ 160867 h 160867"/>
              <a:gd name="connsiteX13" fmla="*/ 1010056 w 1397000"/>
              <a:gd name="connsiteY13" fmla="*/ 160867 h 160867"/>
              <a:gd name="connsiteX14" fmla="*/ 1011765 w 1397000"/>
              <a:gd name="connsiteY14" fmla="*/ 152400 h 160867"/>
              <a:gd name="connsiteX15" fmla="*/ 952498 w 1397000"/>
              <a:gd name="connsiteY15" fmla="*/ 93133 h 160867"/>
              <a:gd name="connsiteX16" fmla="*/ 893231 w 1397000"/>
              <a:gd name="connsiteY16" fmla="*/ 152400 h 160867"/>
              <a:gd name="connsiteX17" fmla="*/ 894941 w 1397000"/>
              <a:gd name="connsiteY17" fmla="*/ 160867 h 160867"/>
              <a:gd name="connsiteX18" fmla="*/ 840724 w 1397000"/>
              <a:gd name="connsiteY18" fmla="*/ 160867 h 160867"/>
              <a:gd name="connsiteX19" fmla="*/ 842433 w 1397000"/>
              <a:gd name="connsiteY19" fmla="*/ 152400 h 160867"/>
              <a:gd name="connsiteX20" fmla="*/ 783166 w 1397000"/>
              <a:gd name="connsiteY20" fmla="*/ 93133 h 160867"/>
              <a:gd name="connsiteX21" fmla="*/ 723899 w 1397000"/>
              <a:gd name="connsiteY21" fmla="*/ 152400 h 160867"/>
              <a:gd name="connsiteX22" fmla="*/ 725609 w 1397000"/>
              <a:gd name="connsiteY22" fmla="*/ 160867 h 160867"/>
              <a:gd name="connsiteX23" fmla="*/ 671392 w 1397000"/>
              <a:gd name="connsiteY23" fmla="*/ 160867 h 160867"/>
              <a:gd name="connsiteX24" fmla="*/ 673101 w 1397000"/>
              <a:gd name="connsiteY24" fmla="*/ 152400 h 160867"/>
              <a:gd name="connsiteX25" fmla="*/ 613834 w 1397000"/>
              <a:gd name="connsiteY25" fmla="*/ 93133 h 160867"/>
              <a:gd name="connsiteX26" fmla="*/ 554567 w 1397000"/>
              <a:gd name="connsiteY26" fmla="*/ 152400 h 160867"/>
              <a:gd name="connsiteX27" fmla="*/ 556277 w 1397000"/>
              <a:gd name="connsiteY27" fmla="*/ 160867 h 160867"/>
              <a:gd name="connsiteX28" fmla="*/ 502060 w 1397000"/>
              <a:gd name="connsiteY28" fmla="*/ 160867 h 160867"/>
              <a:gd name="connsiteX29" fmla="*/ 503769 w 1397000"/>
              <a:gd name="connsiteY29" fmla="*/ 152400 h 160867"/>
              <a:gd name="connsiteX30" fmla="*/ 444502 w 1397000"/>
              <a:gd name="connsiteY30" fmla="*/ 93133 h 160867"/>
              <a:gd name="connsiteX31" fmla="*/ 385235 w 1397000"/>
              <a:gd name="connsiteY31" fmla="*/ 152400 h 160867"/>
              <a:gd name="connsiteX32" fmla="*/ 386945 w 1397000"/>
              <a:gd name="connsiteY32" fmla="*/ 160867 h 160867"/>
              <a:gd name="connsiteX33" fmla="*/ 332728 w 1397000"/>
              <a:gd name="connsiteY33" fmla="*/ 160867 h 160867"/>
              <a:gd name="connsiteX34" fmla="*/ 334437 w 1397000"/>
              <a:gd name="connsiteY34" fmla="*/ 152400 h 160867"/>
              <a:gd name="connsiteX35" fmla="*/ 275170 w 1397000"/>
              <a:gd name="connsiteY35" fmla="*/ 93133 h 160867"/>
              <a:gd name="connsiteX36" fmla="*/ 215903 w 1397000"/>
              <a:gd name="connsiteY36" fmla="*/ 152400 h 160867"/>
              <a:gd name="connsiteX37" fmla="*/ 217613 w 1397000"/>
              <a:gd name="connsiteY37" fmla="*/ 160867 h 160867"/>
              <a:gd name="connsiteX38" fmla="*/ 163396 w 1397000"/>
              <a:gd name="connsiteY38" fmla="*/ 160867 h 160867"/>
              <a:gd name="connsiteX39" fmla="*/ 165105 w 1397000"/>
              <a:gd name="connsiteY39" fmla="*/ 152400 h 160867"/>
              <a:gd name="connsiteX40" fmla="*/ 105838 w 1397000"/>
              <a:gd name="connsiteY40" fmla="*/ 93133 h 160867"/>
              <a:gd name="connsiteX41" fmla="*/ 46571 w 1397000"/>
              <a:gd name="connsiteY41" fmla="*/ 152400 h 160867"/>
              <a:gd name="connsiteX42" fmla="*/ 48281 w 1397000"/>
              <a:gd name="connsiteY42" fmla="*/ 160867 h 160867"/>
              <a:gd name="connsiteX43" fmla="*/ 0 w 1397000"/>
              <a:gd name="connsiteY43" fmla="*/ 160867 h 16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397000" h="160867">
                <a:moveTo>
                  <a:pt x="0" y="0"/>
                </a:moveTo>
                <a:lnTo>
                  <a:pt x="1397000" y="0"/>
                </a:lnTo>
                <a:lnTo>
                  <a:pt x="1397000" y="160867"/>
                </a:lnTo>
                <a:lnTo>
                  <a:pt x="1348720" y="160867"/>
                </a:lnTo>
                <a:lnTo>
                  <a:pt x="1350429" y="152400"/>
                </a:lnTo>
                <a:cubicBezTo>
                  <a:pt x="1350429" y="119668"/>
                  <a:pt x="1323894" y="93133"/>
                  <a:pt x="1291162" y="93133"/>
                </a:cubicBezTo>
                <a:cubicBezTo>
                  <a:pt x="1258430" y="93133"/>
                  <a:pt x="1231895" y="119668"/>
                  <a:pt x="1231895" y="152400"/>
                </a:cubicBezTo>
                <a:lnTo>
                  <a:pt x="1233605" y="160867"/>
                </a:lnTo>
                <a:lnTo>
                  <a:pt x="1179388" y="160867"/>
                </a:lnTo>
                <a:lnTo>
                  <a:pt x="1181097" y="152400"/>
                </a:lnTo>
                <a:cubicBezTo>
                  <a:pt x="1181097" y="119668"/>
                  <a:pt x="1154562" y="93133"/>
                  <a:pt x="1121830" y="93133"/>
                </a:cubicBezTo>
                <a:cubicBezTo>
                  <a:pt x="1089098" y="93133"/>
                  <a:pt x="1062563" y="119668"/>
                  <a:pt x="1062563" y="152400"/>
                </a:cubicBezTo>
                <a:lnTo>
                  <a:pt x="1064273" y="160867"/>
                </a:lnTo>
                <a:lnTo>
                  <a:pt x="1010056" y="160867"/>
                </a:lnTo>
                <a:lnTo>
                  <a:pt x="1011765" y="152400"/>
                </a:lnTo>
                <a:cubicBezTo>
                  <a:pt x="1011765" y="119668"/>
                  <a:pt x="985230" y="93133"/>
                  <a:pt x="952498" y="93133"/>
                </a:cubicBezTo>
                <a:cubicBezTo>
                  <a:pt x="919766" y="93133"/>
                  <a:pt x="893231" y="119668"/>
                  <a:pt x="893231" y="152400"/>
                </a:cubicBezTo>
                <a:lnTo>
                  <a:pt x="894941" y="160867"/>
                </a:lnTo>
                <a:lnTo>
                  <a:pt x="840724" y="160867"/>
                </a:lnTo>
                <a:lnTo>
                  <a:pt x="842433" y="152400"/>
                </a:lnTo>
                <a:cubicBezTo>
                  <a:pt x="842433" y="119668"/>
                  <a:pt x="815898" y="93133"/>
                  <a:pt x="783166" y="93133"/>
                </a:cubicBezTo>
                <a:cubicBezTo>
                  <a:pt x="750434" y="93133"/>
                  <a:pt x="723899" y="119668"/>
                  <a:pt x="723899" y="152400"/>
                </a:cubicBezTo>
                <a:lnTo>
                  <a:pt x="725609" y="160867"/>
                </a:lnTo>
                <a:lnTo>
                  <a:pt x="671392" y="160867"/>
                </a:lnTo>
                <a:lnTo>
                  <a:pt x="673101" y="152400"/>
                </a:lnTo>
                <a:cubicBezTo>
                  <a:pt x="673101" y="119668"/>
                  <a:pt x="646566" y="93133"/>
                  <a:pt x="613834" y="93133"/>
                </a:cubicBezTo>
                <a:cubicBezTo>
                  <a:pt x="581102" y="93133"/>
                  <a:pt x="554567" y="119668"/>
                  <a:pt x="554567" y="152400"/>
                </a:cubicBezTo>
                <a:lnTo>
                  <a:pt x="556277" y="160867"/>
                </a:lnTo>
                <a:lnTo>
                  <a:pt x="502060" y="160867"/>
                </a:lnTo>
                <a:lnTo>
                  <a:pt x="503769" y="152400"/>
                </a:lnTo>
                <a:cubicBezTo>
                  <a:pt x="503769" y="119668"/>
                  <a:pt x="477234" y="93133"/>
                  <a:pt x="444502" y="93133"/>
                </a:cubicBezTo>
                <a:cubicBezTo>
                  <a:pt x="411770" y="93133"/>
                  <a:pt x="385235" y="119668"/>
                  <a:pt x="385235" y="152400"/>
                </a:cubicBezTo>
                <a:lnTo>
                  <a:pt x="386945" y="160867"/>
                </a:lnTo>
                <a:lnTo>
                  <a:pt x="332728" y="160867"/>
                </a:lnTo>
                <a:lnTo>
                  <a:pt x="334437" y="152400"/>
                </a:lnTo>
                <a:cubicBezTo>
                  <a:pt x="334437" y="119668"/>
                  <a:pt x="307902" y="93133"/>
                  <a:pt x="275170" y="93133"/>
                </a:cubicBezTo>
                <a:cubicBezTo>
                  <a:pt x="242438" y="93133"/>
                  <a:pt x="215903" y="119668"/>
                  <a:pt x="215903" y="152400"/>
                </a:cubicBezTo>
                <a:lnTo>
                  <a:pt x="217613" y="160867"/>
                </a:lnTo>
                <a:lnTo>
                  <a:pt x="163396" y="160867"/>
                </a:lnTo>
                <a:lnTo>
                  <a:pt x="165105" y="152400"/>
                </a:lnTo>
                <a:cubicBezTo>
                  <a:pt x="165105" y="119668"/>
                  <a:pt x="138570" y="93133"/>
                  <a:pt x="105838" y="93133"/>
                </a:cubicBezTo>
                <a:cubicBezTo>
                  <a:pt x="73106" y="93133"/>
                  <a:pt x="46571" y="119668"/>
                  <a:pt x="46571" y="152400"/>
                </a:cubicBezTo>
                <a:lnTo>
                  <a:pt x="48281" y="160867"/>
                </a:lnTo>
                <a:lnTo>
                  <a:pt x="0" y="160867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MH_Other_3">
            <a:extLst>
              <a:ext uri="{FF2B5EF4-FFF2-40B4-BE49-F238E27FC236}">
                <a16:creationId xmlns:a16="http://schemas.microsoft.com/office/drawing/2014/main" id="{0151B3D8-AAE6-4DB2-B036-976BC2F746B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392614" y="4102101"/>
            <a:ext cx="307975" cy="415925"/>
          </a:xfrm>
          <a:custGeom>
            <a:avLst/>
            <a:gdLst>
              <a:gd name="connsiteX0" fmla="*/ 153217 w 306433"/>
              <a:gd name="connsiteY0" fmla="*/ 0 h 415415"/>
              <a:gd name="connsiteX1" fmla="*/ 261558 w 306433"/>
              <a:gd name="connsiteY1" fmla="*/ 153858 h 415415"/>
              <a:gd name="connsiteX2" fmla="*/ 261558 w 306433"/>
              <a:gd name="connsiteY2" fmla="*/ 370539 h 415415"/>
              <a:gd name="connsiteX3" fmla="*/ 44876 w 306433"/>
              <a:gd name="connsiteY3" fmla="*/ 370539 h 415415"/>
              <a:gd name="connsiteX4" fmla="*/ 44877 w 306433"/>
              <a:gd name="connsiteY4" fmla="*/ 370539 h 415415"/>
              <a:gd name="connsiteX5" fmla="*/ 44877 w 306433"/>
              <a:gd name="connsiteY5" fmla="*/ 153857 h 415415"/>
              <a:gd name="connsiteX6" fmla="*/ 153217 w 306433"/>
              <a:gd name="connsiteY6" fmla="*/ 0 h 41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6433" h="415415">
                <a:moveTo>
                  <a:pt x="153217" y="0"/>
                </a:moveTo>
                <a:cubicBezTo>
                  <a:pt x="181744" y="58873"/>
                  <a:pt x="217858" y="110158"/>
                  <a:pt x="261558" y="153858"/>
                </a:cubicBezTo>
                <a:cubicBezTo>
                  <a:pt x="321392" y="213692"/>
                  <a:pt x="321392" y="310705"/>
                  <a:pt x="261558" y="370539"/>
                </a:cubicBezTo>
                <a:cubicBezTo>
                  <a:pt x="201723" y="430374"/>
                  <a:pt x="104711" y="430374"/>
                  <a:pt x="44876" y="370539"/>
                </a:cubicBezTo>
                <a:lnTo>
                  <a:pt x="44877" y="370539"/>
                </a:lnTo>
                <a:cubicBezTo>
                  <a:pt x="-14958" y="310704"/>
                  <a:pt x="-14958" y="213692"/>
                  <a:pt x="44877" y="153857"/>
                </a:cubicBezTo>
                <a:cubicBezTo>
                  <a:pt x="88576" y="110158"/>
                  <a:pt x="124689" y="58873"/>
                  <a:pt x="1532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</a:rPr>
              <a:t>B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MH_SubTitle_2">
            <a:extLst>
              <a:ext uri="{FF2B5EF4-FFF2-40B4-BE49-F238E27FC236}">
                <a16:creationId xmlns:a16="http://schemas.microsoft.com/office/drawing/2014/main" id="{522BF5C6-ED88-4DF8-B963-4B7DC3ADF7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859214" y="2125664"/>
            <a:ext cx="1374775" cy="1976437"/>
          </a:xfrm>
          <a:custGeom>
            <a:avLst/>
            <a:gdLst>
              <a:gd name="connsiteX0" fmla="*/ 0 w 1735667"/>
              <a:gd name="connsiteY0" fmla="*/ 0 h 2497667"/>
              <a:gd name="connsiteX1" fmla="*/ 1735667 w 1735667"/>
              <a:gd name="connsiteY1" fmla="*/ 0 h 2497667"/>
              <a:gd name="connsiteX2" fmla="*/ 1735667 w 1735667"/>
              <a:gd name="connsiteY2" fmla="*/ 2497667 h 2497667"/>
              <a:gd name="connsiteX3" fmla="*/ 1687385 w 1735667"/>
              <a:gd name="connsiteY3" fmla="*/ 2497667 h 2497667"/>
              <a:gd name="connsiteX4" fmla="*/ 1689094 w 1735667"/>
              <a:gd name="connsiteY4" fmla="*/ 2489200 h 2497667"/>
              <a:gd name="connsiteX5" fmla="*/ 1629827 w 1735667"/>
              <a:gd name="connsiteY5" fmla="*/ 2429933 h 2497667"/>
              <a:gd name="connsiteX6" fmla="*/ 1570560 w 1735667"/>
              <a:gd name="connsiteY6" fmla="*/ 2489200 h 2497667"/>
              <a:gd name="connsiteX7" fmla="*/ 1572270 w 1735667"/>
              <a:gd name="connsiteY7" fmla="*/ 2497667 h 2497667"/>
              <a:gd name="connsiteX8" fmla="*/ 1518053 w 1735667"/>
              <a:gd name="connsiteY8" fmla="*/ 2497667 h 2497667"/>
              <a:gd name="connsiteX9" fmla="*/ 1519762 w 1735667"/>
              <a:gd name="connsiteY9" fmla="*/ 2489200 h 2497667"/>
              <a:gd name="connsiteX10" fmla="*/ 1460495 w 1735667"/>
              <a:gd name="connsiteY10" fmla="*/ 2429933 h 2497667"/>
              <a:gd name="connsiteX11" fmla="*/ 1401228 w 1735667"/>
              <a:gd name="connsiteY11" fmla="*/ 2489200 h 2497667"/>
              <a:gd name="connsiteX12" fmla="*/ 1402938 w 1735667"/>
              <a:gd name="connsiteY12" fmla="*/ 2497667 h 2497667"/>
              <a:gd name="connsiteX13" fmla="*/ 1348721 w 1735667"/>
              <a:gd name="connsiteY13" fmla="*/ 2497667 h 2497667"/>
              <a:gd name="connsiteX14" fmla="*/ 1350430 w 1735667"/>
              <a:gd name="connsiteY14" fmla="*/ 2489200 h 2497667"/>
              <a:gd name="connsiteX15" fmla="*/ 1291163 w 1735667"/>
              <a:gd name="connsiteY15" fmla="*/ 2429933 h 2497667"/>
              <a:gd name="connsiteX16" fmla="*/ 1231896 w 1735667"/>
              <a:gd name="connsiteY16" fmla="*/ 2489200 h 2497667"/>
              <a:gd name="connsiteX17" fmla="*/ 1233606 w 1735667"/>
              <a:gd name="connsiteY17" fmla="*/ 2497667 h 2497667"/>
              <a:gd name="connsiteX18" fmla="*/ 1179389 w 1735667"/>
              <a:gd name="connsiteY18" fmla="*/ 2497667 h 2497667"/>
              <a:gd name="connsiteX19" fmla="*/ 1181098 w 1735667"/>
              <a:gd name="connsiteY19" fmla="*/ 2489200 h 2497667"/>
              <a:gd name="connsiteX20" fmla="*/ 1121831 w 1735667"/>
              <a:gd name="connsiteY20" fmla="*/ 2429933 h 2497667"/>
              <a:gd name="connsiteX21" fmla="*/ 1062564 w 1735667"/>
              <a:gd name="connsiteY21" fmla="*/ 2489200 h 2497667"/>
              <a:gd name="connsiteX22" fmla="*/ 1064274 w 1735667"/>
              <a:gd name="connsiteY22" fmla="*/ 2497667 h 2497667"/>
              <a:gd name="connsiteX23" fmla="*/ 1010057 w 1735667"/>
              <a:gd name="connsiteY23" fmla="*/ 2497667 h 2497667"/>
              <a:gd name="connsiteX24" fmla="*/ 1011766 w 1735667"/>
              <a:gd name="connsiteY24" fmla="*/ 2489200 h 2497667"/>
              <a:gd name="connsiteX25" fmla="*/ 952499 w 1735667"/>
              <a:gd name="connsiteY25" fmla="*/ 2429933 h 2497667"/>
              <a:gd name="connsiteX26" fmla="*/ 893232 w 1735667"/>
              <a:gd name="connsiteY26" fmla="*/ 2489200 h 2497667"/>
              <a:gd name="connsiteX27" fmla="*/ 894942 w 1735667"/>
              <a:gd name="connsiteY27" fmla="*/ 2497667 h 2497667"/>
              <a:gd name="connsiteX28" fmla="*/ 840725 w 1735667"/>
              <a:gd name="connsiteY28" fmla="*/ 2497667 h 2497667"/>
              <a:gd name="connsiteX29" fmla="*/ 842434 w 1735667"/>
              <a:gd name="connsiteY29" fmla="*/ 2489200 h 2497667"/>
              <a:gd name="connsiteX30" fmla="*/ 783167 w 1735667"/>
              <a:gd name="connsiteY30" fmla="*/ 2429933 h 2497667"/>
              <a:gd name="connsiteX31" fmla="*/ 723900 w 1735667"/>
              <a:gd name="connsiteY31" fmla="*/ 2489200 h 2497667"/>
              <a:gd name="connsiteX32" fmla="*/ 725610 w 1735667"/>
              <a:gd name="connsiteY32" fmla="*/ 2497667 h 2497667"/>
              <a:gd name="connsiteX33" fmla="*/ 671393 w 1735667"/>
              <a:gd name="connsiteY33" fmla="*/ 2497667 h 2497667"/>
              <a:gd name="connsiteX34" fmla="*/ 673102 w 1735667"/>
              <a:gd name="connsiteY34" fmla="*/ 2489200 h 2497667"/>
              <a:gd name="connsiteX35" fmla="*/ 613835 w 1735667"/>
              <a:gd name="connsiteY35" fmla="*/ 2429933 h 2497667"/>
              <a:gd name="connsiteX36" fmla="*/ 554568 w 1735667"/>
              <a:gd name="connsiteY36" fmla="*/ 2489200 h 2497667"/>
              <a:gd name="connsiteX37" fmla="*/ 556278 w 1735667"/>
              <a:gd name="connsiteY37" fmla="*/ 2497667 h 2497667"/>
              <a:gd name="connsiteX38" fmla="*/ 502061 w 1735667"/>
              <a:gd name="connsiteY38" fmla="*/ 2497667 h 2497667"/>
              <a:gd name="connsiteX39" fmla="*/ 503770 w 1735667"/>
              <a:gd name="connsiteY39" fmla="*/ 2489200 h 2497667"/>
              <a:gd name="connsiteX40" fmla="*/ 444503 w 1735667"/>
              <a:gd name="connsiteY40" fmla="*/ 2429933 h 2497667"/>
              <a:gd name="connsiteX41" fmla="*/ 385236 w 1735667"/>
              <a:gd name="connsiteY41" fmla="*/ 2489200 h 2497667"/>
              <a:gd name="connsiteX42" fmla="*/ 386946 w 1735667"/>
              <a:gd name="connsiteY42" fmla="*/ 2497667 h 2497667"/>
              <a:gd name="connsiteX43" fmla="*/ 332729 w 1735667"/>
              <a:gd name="connsiteY43" fmla="*/ 2497667 h 2497667"/>
              <a:gd name="connsiteX44" fmla="*/ 334438 w 1735667"/>
              <a:gd name="connsiteY44" fmla="*/ 2489200 h 2497667"/>
              <a:gd name="connsiteX45" fmla="*/ 275171 w 1735667"/>
              <a:gd name="connsiteY45" fmla="*/ 2429933 h 2497667"/>
              <a:gd name="connsiteX46" fmla="*/ 215904 w 1735667"/>
              <a:gd name="connsiteY46" fmla="*/ 2489200 h 2497667"/>
              <a:gd name="connsiteX47" fmla="*/ 217614 w 1735667"/>
              <a:gd name="connsiteY47" fmla="*/ 2497667 h 2497667"/>
              <a:gd name="connsiteX48" fmla="*/ 163397 w 1735667"/>
              <a:gd name="connsiteY48" fmla="*/ 2497667 h 2497667"/>
              <a:gd name="connsiteX49" fmla="*/ 165106 w 1735667"/>
              <a:gd name="connsiteY49" fmla="*/ 2489200 h 2497667"/>
              <a:gd name="connsiteX50" fmla="*/ 105839 w 1735667"/>
              <a:gd name="connsiteY50" fmla="*/ 2429933 h 2497667"/>
              <a:gd name="connsiteX51" fmla="*/ 46572 w 1735667"/>
              <a:gd name="connsiteY51" fmla="*/ 2489200 h 2497667"/>
              <a:gd name="connsiteX52" fmla="*/ 48282 w 1735667"/>
              <a:gd name="connsiteY52" fmla="*/ 2497667 h 2497667"/>
              <a:gd name="connsiteX53" fmla="*/ 0 w 1735667"/>
              <a:gd name="connsiteY53" fmla="*/ 2497667 h 2497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735667" h="2497667">
                <a:moveTo>
                  <a:pt x="0" y="0"/>
                </a:moveTo>
                <a:lnTo>
                  <a:pt x="1735667" y="0"/>
                </a:lnTo>
                <a:lnTo>
                  <a:pt x="1735667" y="2497667"/>
                </a:lnTo>
                <a:lnTo>
                  <a:pt x="1687385" y="2497667"/>
                </a:lnTo>
                <a:lnTo>
                  <a:pt x="1689094" y="2489200"/>
                </a:lnTo>
                <a:cubicBezTo>
                  <a:pt x="1689094" y="2456468"/>
                  <a:pt x="1662559" y="2429933"/>
                  <a:pt x="1629827" y="2429933"/>
                </a:cubicBezTo>
                <a:cubicBezTo>
                  <a:pt x="1597095" y="2429933"/>
                  <a:pt x="1570560" y="2456468"/>
                  <a:pt x="1570560" y="2489200"/>
                </a:cubicBezTo>
                <a:lnTo>
                  <a:pt x="1572270" y="2497667"/>
                </a:lnTo>
                <a:lnTo>
                  <a:pt x="1518053" y="2497667"/>
                </a:lnTo>
                <a:lnTo>
                  <a:pt x="1519762" y="2489200"/>
                </a:lnTo>
                <a:cubicBezTo>
                  <a:pt x="1519762" y="2456468"/>
                  <a:pt x="1493227" y="2429933"/>
                  <a:pt x="1460495" y="2429933"/>
                </a:cubicBezTo>
                <a:cubicBezTo>
                  <a:pt x="1427763" y="2429933"/>
                  <a:pt x="1401228" y="2456468"/>
                  <a:pt x="1401228" y="2489200"/>
                </a:cubicBezTo>
                <a:lnTo>
                  <a:pt x="1402938" y="2497667"/>
                </a:lnTo>
                <a:lnTo>
                  <a:pt x="1348721" y="2497667"/>
                </a:lnTo>
                <a:lnTo>
                  <a:pt x="1350430" y="2489200"/>
                </a:lnTo>
                <a:cubicBezTo>
                  <a:pt x="1350430" y="2456468"/>
                  <a:pt x="1323895" y="2429933"/>
                  <a:pt x="1291163" y="2429933"/>
                </a:cubicBezTo>
                <a:cubicBezTo>
                  <a:pt x="1258431" y="2429933"/>
                  <a:pt x="1231896" y="2456468"/>
                  <a:pt x="1231896" y="2489200"/>
                </a:cubicBezTo>
                <a:lnTo>
                  <a:pt x="1233606" y="2497667"/>
                </a:lnTo>
                <a:lnTo>
                  <a:pt x="1179389" y="2497667"/>
                </a:lnTo>
                <a:lnTo>
                  <a:pt x="1181098" y="2489200"/>
                </a:lnTo>
                <a:cubicBezTo>
                  <a:pt x="1181098" y="2456468"/>
                  <a:pt x="1154563" y="2429933"/>
                  <a:pt x="1121831" y="2429933"/>
                </a:cubicBezTo>
                <a:cubicBezTo>
                  <a:pt x="1089099" y="2429933"/>
                  <a:pt x="1062564" y="2456468"/>
                  <a:pt x="1062564" y="2489200"/>
                </a:cubicBezTo>
                <a:lnTo>
                  <a:pt x="1064274" y="2497667"/>
                </a:lnTo>
                <a:lnTo>
                  <a:pt x="1010057" y="2497667"/>
                </a:lnTo>
                <a:lnTo>
                  <a:pt x="1011766" y="2489200"/>
                </a:lnTo>
                <a:cubicBezTo>
                  <a:pt x="1011766" y="2456468"/>
                  <a:pt x="985231" y="2429933"/>
                  <a:pt x="952499" y="2429933"/>
                </a:cubicBezTo>
                <a:cubicBezTo>
                  <a:pt x="919767" y="2429933"/>
                  <a:pt x="893232" y="2456468"/>
                  <a:pt x="893232" y="2489200"/>
                </a:cubicBezTo>
                <a:lnTo>
                  <a:pt x="894942" y="2497667"/>
                </a:lnTo>
                <a:lnTo>
                  <a:pt x="840725" y="2497667"/>
                </a:lnTo>
                <a:lnTo>
                  <a:pt x="842434" y="2489200"/>
                </a:lnTo>
                <a:cubicBezTo>
                  <a:pt x="842434" y="2456468"/>
                  <a:pt x="815899" y="2429933"/>
                  <a:pt x="783167" y="2429933"/>
                </a:cubicBezTo>
                <a:cubicBezTo>
                  <a:pt x="750435" y="2429933"/>
                  <a:pt x="723900" y="2456468"/>
                  <a:pt x="723900" y="2489200"/>
                </a:cubicBezTo>
                <a:lnTo>
                  <a:pt x="725610" y="2497667"/>
                </a:lnTo>
                <a:lnTo>
                  <a:pt x="671393" y="2497667"/>
                </a:lnTo>
                <a:lnTo>
                  <a:pt x="673102" y="2489200"/>
                </a:lnTo>
                <a:cubicBezTo>
                  <a:pt x="673102" y="2456468"/>
                  <a:pt x="646567" y="2429933"/>
                  <a:pt x="613835" y="2429933"/>
                </a:cubicBezTo>
                <a:cubicBezTo>
                  <a:pt x="581103" y="2429933"/>
                  <a:pt x="554568" y="2456468"/>
                  <a:pt x="554568" y="2489200"/>
                </a:cubicBezTo>
                <a:lnTo>
                  <a:pt x="556278" y="2497667"/>
                </a:lnTo>
                <a:lnTo>
                  <a:pt x="502061" y="2497667"/>
                </a:lnTo>
                <a:lnTo>
                  <a:pt x="503770" y="2489200"/>
                </a:lnTo>
                <a:cubicBezTo>
                  <a:pt x="503770" y="2456468"/>
                  <a:pt x="477235" y="2429933"/>
                  <a:pt x="444503" y="2429933"/>
                </a:cubicBezTo>
                <a:cubicBezTo>
                  <a:pt x="411771" y="2429933"/>
                  <a:pt x="385236" y="2456468"/>
                  <a:pt x="385236" y="2489200"/>
                </a:cubicBezTo>
                <a:lnTo>
                  <a:pt x="386946" y="2497667"/>
                </a:lnTo>
                <a:lnTo>
                  <a:pt x="332729" y="2497667"/>
                </a:lnTo>
                <a:lnTo>
                  <a:pt x="334438" y="2489200"/>
                </a:lnTo>
                <a:cubicBezTo>
                  <a:pt x="334438" y="2456468"/>
                  <a:pt x="307903" y="2429933"/>
                  <a:pt x="275171" y="2429933"/>
                </a:cubicBezTo>
                <a:cubicBezTo>
                  <a:pt x="242439" y="2429933"/>
                  <a:pt x="215904" y="2456468"/>
                  <a:pt x="215904" y="2489200"/>
                </a:cubicBezTo>
                <a:lnTo>
                  <a:pt x="217614" y="2497667"/>
                </a:lnTo>
                <a:lnTo>
                  <a:pt x="163397" y="2497667"/>
                </a:lnTo>
                <a:lnTo>
                  <a:pt x="165106" y="2489200"/>
                </a:lnTo>
                <a:cubicBezTo>
                  <a:pt x="165106" y="2456468"/>
                  <a:pt x="138571" y="2429933"/>
                  <a:pt x="105839" y="2429933"/>
                </a:cubicBezTo>
                <a:cubicBezTo>
                  <a:pt x="73107" y="2429933"/>
                  <a:pt x="46572" y="2456468"/>
                  <a:pt x="46572" y="2489200"/>
                </a:cubicBezTo>
                <a:lnTo>
                  <a:pt x="48282" y="2497667"/>
                </a:lnTo>
                <a:lnTo>
                  <a:pt x="0" y="2497667"/>
                </a:lnTo>
                <a:close/>
              </a:path>
            </a:pathLst>
          </a:custGeom>
          <a:solidFill>
            <a:srgbClr val="FEFFFF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>
            <a:norm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accent1"/>
                </a:solidFill>
              </a:rPr>
              <a:t>昵称</a:t>
            </a:r>
          </a:p>
        </p:txBody>
      </p:sp>
      <p:sp>
        <p:nvSpPr>
          <p:cNvPr id="11" name="MH_Other_4">
            <a:extLst>
              <a:ext uri="{FF2B5EF4-FFF2-40B4-BE49-F238E27FC236}">
                <a16:creationId xmlns:a16="http://schemas.microsoft.com/office/drawing/2014/main" id="{2671A11D-2497-470F-9829-5BCE7B8504BA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994150" y="3975100"/>
            <a:ext cx="1104900" cy="127000"/>
          </a:xfrm>
          <a:custGeom>
            <a:avLst/>
            <a:gdLst>
              <a:gd name="connsiteX0" fmla="*/ 0 w 1397000"/>
              <a:gd name="connsiteY0" fmla="*/ 0 h 160867"/>
              <a:gd name="connsiteX1" fmla="*/ 1397000 w 1397000"/>
              <a:gd name="connsiteY1" fmla="*/ 0 h 160867"/>
              <a:gd name="connsiteX2" fmla="*/ 1397000 w 1397000"/>
              <a:gd name="connsiteY2" fmla="*/ 160867 h 160867"/>
              <a:gd name="connsiteX3" fmla="*/ 1348720 w 1397000"/>
              <a:gd name="connsiteY3" fmla="*/ 160867 h 160867"/>
              <a:gd name="connsiteX4" fmla="*/ 1350429 w 1397000"/>
              <a:gd name="connsiteY4" fmla="*/ 152400 h 160867"/>
              <a:gd name="connsiteX5" fmla="*/ 1291162 w 1397000"/>
              <a:gd name="connsiteY5" fmla="*/ 93133 h 160867"/>
              <a:gd name="connsiteX6" fmla="*/ 1231895 w 1397000"/>
              <a:gd name="connsiteY6" fmla="*/ 152400 h 160867"/>
              <a:gd name="connsiteX7" fmla="*/ 1233605 w 1397000"/>
              <a:gd name="connsiteY7" fmla="*/ 160867 h 160867"/>
              <a:gd name="connsiteX8" fmla="*/ 1179388 w 1397000"/>
              <a:gd name="connsiteY8" fmla="*/ 160867 h 160867"/>
              <a:gd name="connsiteX9" fmla="*/ 1181097 w 1397000"/>
              <a:gd name="connsiteY9" fmla="*/ 152400 h 160867"/>
              <a:gd name="connsiteX10" fmla="*/ 1121830 w 1397000"/>
              <a:gd name="connsiteY10" fmla="*/ 93133 h 160867"/>
              <a:gd name="connsiteX11" fmla="*/ 1062563 w 1397000"/>
              <a:gd name="connsiteY11" fmla="*/ 152400 h 160867"/>
              <a:gd name="connsiteX12" fmla="*/ 1064273 w 1397000"/>
              <a:gd name="connsiteY12" fmla="*/ 160867 h 160867"/>
              <a:gd name="connsiteX13" fmla="*/ 1010056 w 1397000"/>
              <a:gd name="connsiteY13" fmla="*/ 160867 h 160867"/>
              <a:gd name="connsiteX14" fmla="*/ 1011765 w 1397000"/>
              <a:gd name="connsiteY14" fmla="*/ 152400 h 160867"/>
              <a:gd name="connsiteX15" fmla="*/ 952498 w 1397000"/>
              <a:gd name="connsiteY15" fmla="*/ 93133 h 160867"/>
              <a:gd name="connsiteX16" fmla="*/ 893231 w 1397000"/>
              <a:gd name="connsiteY16" fmla="*/ 152400 h 160867"/>
              <a:gd name="connsiteX17" fmla="*/ 894941 w 1397000"/>
              <a:gd name="connsiteY17" fmla="*/ 160867 h 160867"/>
              <a:gd name="connsiteX18" fmla="*/ 840724 w 1397000"/>
              <a:gd name="connsiteY18" fmla="*/ 160867 h 160867"/>
              <a:gd name="connsiteX19" fmla="*/ 842433 w 1397000"/>
              <a:gd name="connsiteY19" fmla="*/ 152400 h 160867"/>
              <a:gd name="connsiteX20" fmla="*/ 783166 w 1397000"/>
              <a:gd name="connsiteY20" fmla="*/ 93133 h 160867"/>
              <a:gd name="connsiteX21" fmla="*/ 723899 w 1397000"/>
              <a:gd name="connsiteY21" fmla="*/ 152400 h 160867"/>
              <a:gd name="connsiteX22" fmla="*/ 725609 w 1397000"/>
              <a:gd name="connsiteY22" fmla="*/ 160867 h 160867"/>
              <a:gd name="connsiteX23" fmla="*/ 671392 w 1397000"/>
              <a:gd name="connsiteY23" fmla="*/ 160867 h 160867"/>
              <a:gd name="connsiteX24" fmla="*/ 673101 w 1397000"/>
              <a:gd name="connsiteY24" fmla="*/ 152400 h 160867"/>
              <a:gd name="connsiteX25" fmla="*/ 613834 w 1397000"/>
              <a:gd name="connsiteY25" fmla="*/ 93133 h 160867"/>
              <a:gd name="connsiteX26" fmla="*/ 554567 w 1397000"/>
              <a:gd name="connsiteY26" fmla="*/ 152400 h 160867"/>
              <a:gd name="connsiteX27" fmla="*/ 556277 w 1397000"/>
              <a:gd name="connsiteY27" fmla="*/ 160867 h 160867"/>
              <a:gd name="connsiteX28" fmla="*/ 502060 w 1397000"/>
              <a:gd name="connsiteY28" fmla="*/ 160867 h 160867"/>
              <a:gd name="connsiteX29" fmla="*/ 503769 w 1397000"/>
              <a:gd name="connsiteY29" fmla="*/ 152400 h 160867"/>
              <a:gd name="connsiteX30" fmla="*/ 444502 w 1397000"/>
              <a:gd name="connsiteY30" fmla="*/ 93133 h 160867"/>
              <a:gd name="connsiteX31" fmla="*/ 385235 w 1397000"/>
              <a:gd name="connsiteY31" fmla="*/ 152400 h 160867"/>
              <a:gd name="connsiteX32" fmla="*/ 386945 w 1397000"/>
              <a:gd name="connsiteY32" fmla="*/ 160867 h 160867"/>
              <a:gd name="connsiteX33" fmla="*/ 332728 w 1397000"/>
              <a:gd name="connsiteY33" fmla="*/ 160867 h 160867"/>
              <a:gd name="connsiteX34" fmla="*/ 334437 w 1397000"/>
              <a:gd name="connsiteY34" fmla="*/ 152400 h 160867"/>
              <a:gd name="connsiteX35" fmla="*/ 275170 w 1397000"/>
              <a:gd name="connsiteY35" fmla="*/ 93133 h 160867"/>
              <a:gd name="connsiteX36" fmla="*/ 215903 w 1397000"/>
              <a:gd name="connsiteY36" fmla="*/ 152400 h 160867"/>
              <a:gd name="connsiteX37" fmla="*/ 217613 w 1397000"/>
              <a:gd name="connsiteY37" fmla="*/ 160867 h 160867"/>
              <a:gd name="connsiteX38" fmla="*/ 163396 w 1397000"/>
              <a:gd name="connsiteY38" fmla="*/ 160867 h 160867"/>
              <a:gd name="connsiteX39" fmla="*/ 165105 w 1397000"/>
              <a:gd name="connsiteY39" fmla="*/ 152400 h 160867"/>
              <a:gd name="connsiteX40" fmla="*/ 105838 w 1397000"/>
              <a:gd name="connsiteY40" fmla="*/ 93133 h 160867"/>
              <a:gd name="connsiteX41" fmla="*/ 46571 w 1397000"/>
              <a:gd name="connsiteY41" fmla="*/ 152400 h 160867"/>
              <a:gd name="connsiteX42" fmla="*/ 48281 w 1397000"/>
              <a:gd name="connsiteY42" fmla="*/ 160867 h 160867"/>
              <a:gd name="connsiteX43" fmla="*/ 0 w 1397000"/>
              <a:gd name="connsiteY43" fmla="*/ 160867 h 16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397000" h="160867">
                <a:moveTo>
                  <a:pt x="0" y="0"/>
                </a:moveTo>
                <a:lnTo>
                  <a:pt x="1397000" y="0"/>
                </a:lnTo>
                <a:lnTo>
                  <a:pt x="1397000" y="160867"/>
                </a:lnTo>
                <a:lnTo>
                  <a:pt x="1348720" y="160867"/>
                </a:lnTo>
                <a:lnTo>
                  <a:pt x="1350429" y="152400"/>
                </a:lnTo>
                <a:cubicBezTo>
                  <a:pt x="1350429" y="119668"/>
                  <a:pt x="1323894" y="93133"/>
                  <a:pt x="1291162" y="93133"/>
                </a:cubicBezTo>
                <a:cubicBezTo>
                  <a:pt x="1258430" y="93133"/>
                  <a:pt x="1231895" y="119668"/>
                  <a:pt x="1231895" y="152400"/>
                </a:cubicBezTo>
                <a:lnTo>
                  <a:pt x="1233605" y="160867"/>
                </a:lnTo>
                <a:lnTo>
                  <a:pt x="1179388" y="160867"/>
                </a:lnTo>
                <a:lnTo>
                  <a:pt x="1181097" y="152400"/>
                </a:lnTo>
                <a:cubicBezTo>
                  <a:pt x="1181097" y="119668"/>
                  <a:pt x="1154562" y="93133"/>
                  <a:pt x="1121830" y="93133"/>
                </a:cubicBezTo>
                <a:cubicBezTo>
                  <a:pt x="1089098" y="93133"/>
                  <a:pt x="1062563" y="119668"/>
                  <a:pt x="1062563" y="152400"/>
                </a:cubicBezTo>
                <a:lnTo>
                  <a:pt x="1064273" y="160867"/>
                </a:lnTo>
                <a:lnTo>
                  <a:pt x="1010056" y="160867"/>
                </a:lnTo>
                <a:lnTo>
                  <a:pt x="1011765" y="152400"/>
                </a:lnTo>
                <a:cubicBezTo>
                  <a:pt x="1011765" y="119668"/>
                  <a:pt x="985230" y="93133"/>
                  <a:pt x="952498" y="93133"/>
                </a:cubicBezTo>
                <a:cubicBezTo>
                  <a:pt x="919766" y="93133"/>
                  <a:pt x="893231" y="119668"/>
                  <a:pt x="893231" y="152400"/>
                </a:cubicBezTo>
                <a:lnTo>
                  <a:pt x="894941" y="160867"/>
                </a:lnTo>
                <a:lnTo>
                  <a:pt x="840724" y="160867"/>
                </a:lnTo>
                <a:lnTo>
                  <a:pt x="842433" y="152400"/>
                </a:lnTo>
                <a:cubicBezTo>
                  <a:pt x="842433" y="119668"/>
                  <a:pt x="815898" y="93133"/>
                  <a:pt x="783166" y="93133"/>
                </a:cubicBezTo>
                <a:cubicBezTo>
                  <a:pt x="750434" y="93133"/>
                  <a:pt x="723899" y="119668"/>
                  <a:pt x="723899" y="152400"/>
                </a:cubicBezTo>
                <a:lnTo>
                  <a:pt x="725609" y="160867"/>
                </a:lnTo>
                <a:lnTo>
                  <a:pt x="671392" y="160867"/>
                </a:lnTo>
                <a:lnTo>
                  <a:pt x="673101" y="152400"/>
                </a:lnTo>
                <a:cubicBezTo>
                  <a:pt x="673101" y="119668"/>
                  <a:pt x="646566" y="93133"/>
                  <a:pt x="613834" y="93133"/>
                </a:cubicBezTo>
                <a:cubicBezTo>
                  <a:pt x="581102" y="93133"/>
                  <a:pt x="554567" y="119668"/>
                  <a:pt x="554567" y="152400"/>
                </a:cubicBezTo>
                <a:lnTo>
                  <a:pt x="556277" y="160867"/>
                </a:lnTo>
                <a:lnTo>
                  <a:pt x="502060" y="160867"/>
                </a:lnTo>
                <a:lnTo>
                  <a:pt x="503769" y="152400"/>
                </a:lnTo>
                <a:cubicBezTo>
                  <a:pt x="503769" y="119668"/>
                  <a:pt x="477234" y="93133"/>
                  <a:pt x="444502" y="93133"/>
                </a:cubicBezTo>
                <a:cubicBezTo>
                  <a:pt x="411770" y="93133"/>
                  <a:pt x="385235" y="119668"/>
                  <a:pt x="385235" y="152400"/>
                </a:cubicBezTo>
                <a:lnTo>
                  <a:pt x="386945" y="160867"/>
                </a:lnTo>
                <a:lnTo>
                  <a:pt x="332728" y="160867"/>
                </a:lnTo>
                <a:lnTo>
                  <a:pt x="334437" y="152400"/>
                </a:lnTo>
                <a:cubicBezTo>
                  <a:pt x="334437" y="119668"/>
                  <a:pt x="307902" y="93133"/>
                  <a:pt x="275170" y="93133"/>
                </a:cubicBezTo>
                <a:cubicBezTo>
                  <a:pt x="242438" y="93133"/>
                  <a:pt x="215903" y="119668"/>
                  <a:pt x="215903" y="152400"/>
                </a:cubicBezTo>
                <a:lnTo>
                  <a:pt x="217613" y="160867"/>
                </a:lnTo>
                <a:lnTo>
                  <a:pt x="163396" y="160867"/>
                </a:lnTo>
                <a:lnTo>
                  <a:pt x="165105" y="152400"/>
                </a:lnTo>
                <a:cubicBezTo>
                  <a:pt x="165105" y="119668"/>
                  <a:pt x="138570" y="93133"/>
                  <a:pt x="105838" y="93133"/>
                </a:cubicBezTo>
                <a:cubicBezTo>
                  <a:pt x="73106" y="93133"/>
                  <a:pt x="46571" y="119668"/>
                  <a:pt x="46571" y="152400"/>
                </a:cubicBezTo>
                <a:lnTo>
                  <a:pt x="48281" y="160867"/>
                </a:lnTo>
                <a:lnTo>
                  <a:pt x="0" y="160867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MH_Other_5">
            <a:extLst>
              <a:ext uri="{FF2B5EF4-FFF2-40B4-BE49-F238E27FC236}">
                <a16:creationId xmlns:a16="http://schemas.microsoft.com/office/drawing/2014/main" id="{443A0BA8-C5D6-4035-8B1C-539D8480EB3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942014" y="4102101"/>
            <a:ext cx="307975" cy="415925"/>
          </a:xfrm>
          <a:custGeom>
            <a:avLst/>
            <a:gdLst>
              <a:gd name="connsiteX0" fmla="*/ 153217 w 306433"/>
              <a:gd name="connsiteY0" fmla="*/ 0 h 415415"/>
              <a:gd name="connsiteX1" fmla="*/ 261558 w 306433"/>
              <a:gd name="connsiteY1" fmla="*/ 153858 h 415415"/>
              <a:gd name="connsiteX2" fmla="*/ 261558 w 306433"/>
              <a:gd name="connsiteY2" fmla="*/ 370539 h 415415"/>
              <a:gd name="connsiteX3" fmla="*/ 44876 w 306433"/>
              <a:gd name="connsiteY3" fmla="*/ 370539 h 415415"/>
              <a:gd name="connsiteX4" fmla="*/ 44877 w 306433"/>
              <a:gd name="connsiteY4" fmla="*/ 370539 h 415415"/>
              <a:gd name="connsiteX5" fmla="*/ 44877 w 306433"/>
              <a:gd name="connsiteY5" fmla="*/ 153857 h 415415"/>
              <a:gd name="connsiteX6" fmla="*/ 153217 w 306433"/>
              <a:gd name="connsiteY6" fmla="*/ 0 h 41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6433" h="415415">
                <a:moveTo>
                  <a:pt x="153217" y="0"/>
                </a:moveTo>
                <a:cubicBezTo>
                  <a:pt x="181744" y="58873"/>
                  <a:pt x="217858" y="110158"/>
                  <a:pt x="261558" y="153858"/>
                </a:cubicBezTo>
                <a:cubicBezTo>
                  <a:pt x="321392" y="213692"/>
                  <a:pt x="321392" y="310705"/>
                  <a:pt x="261558" y="370539"/>
                </a:cubicBezTo>
                <a:cubicBezTo>
                  <a:pt x="201723" y="430374"/>
                  <a:pt x="104711" y="430374"/>
                  <a:pt x="44876" y="370539"/>
                </a:cubicBezTo>
                <a:lnTo>
                  <a:pt x="44877" y="370539"/>
                </a:lnTo>
                <a:cubicBezTo>
                  <a:pt x="-14958" y="310704"/>
                  <a:pt x="-14958" y="213692"/>
                  <a:pt x="44877" y="153857"/>
                </a:cubicBezTo>
                <a:cubicBezTo>
                  <a:pt x="88576" y="110158"/>
                  <a:pt x="124689" y="58873"/>
                  <a:pt x="1532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</a:rPr>
              <a:t>C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4" name="MH_SubTitle_3">
            <a:extLst>
              <a:ext uri="{FF2B5EF4-FFF2-40B4-BE49-F238E27FC236}">
                <a16:creationId xmlns:a16="http://schemas.microsoft.com/office/drawing/2014/main" id="{3AC90F16-BAE1-4791-94ED-2B2B9F18775C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408614" y="2125664"/>
            <a:ext cx="1374775" cy="1976437"/>
          </a:xfrm>
          <a:custGeom>
            <a:avLst/>
            <a:gdLst>
              <a:gd name="connsiteX0" fmla="*/ 0 w 1735667"/>
              <a:gd name="connsiteY0" fmla="*/ 0 h 2497667"/>
              <a:gd name="connsiteX1" fmla="*/ 1735667 w 1735667"/>
              <a:gd name="connsiteY1" fmla="*/ 0 h 2497667"/>
              <a:gd name="connsiteX2" fmla="*/ 1735667 w 1735667"/>
              <a:gd name="connsiteY2" fmla="*/ 2497667 h 2497667"/>
              <a:gd name="connsiteX3" fmla="*/ 1687385 w 1735667"/>
              <a:gd name="connsiteY3" fmla="*/ 2497667 h 2497667"/>
              <a:gd name="connsiteX4" fmla="*/ 1689094 w 1735667"/>
              <a:gd name="connsiteY4" fmla="*/ 2489200 h 2497667"/>
              <a:gd name="connsiteX5" fmla="*/ 1629827 w 1735667"/>
              <a:gd name="connsiteY5" fmla="*/ 2429933 h 2497667"/>
              <a:gd name="connsiteX6" fmla="*/ 1570560 w 1735667"/>
              <a:gd name="connsiteY6" fmla="*/ 2489200 h 2497667"/>
              <a:gd name="connsiteX7" fmla="*/ 1572270 w 1735667"/>
              <a:gd name="connsiteY7" fmla="*/ 2497667 h 2497667"/>
              <a:gd name="connsiteX8" fmla="*/ 1518053 w 1735667"/>
              <a:gd name="connsiteY8" fmla="*/ 2497667 h 2497667"/>
              <a:gd name="connsiteX9" fmla="*/ 1519762 w 1735667"/>
              <a:gd name="connsiteY9" fmla="*/ 2489200 h 2497667"/>
              <a:gd name="connsiteX10" fmla="*/ 1460495 w 1735667"/>
              <a:gd name="connsiteY10" fmla="*/ 2429933 h 2497667"/>
              <a:gd name="connsiteX11" fmla="*/ 1401228 w 1735667"/>
              <a:gd name="connsiteY11" fmla="*/ 2489200 h 2497667"/>
              <a:gd name="connsiteX12" fmla="*/ 1402938 w 1735667"/>
              <a:gd name="connsiteY12" fmla="*/ 2497667 h 2497667"/>
              <a:gd name="connsiteX13" fmla="*/ 1348721 w 1735667"/>
              <a:gd name="connsiteY13" fmla="*/ 2497667 h 2497667"/>
              <a:gd name="connsiteX14" fmla="*/ 1350430 w 1735667"/>
              <a:gd name="connsiteY14" fmla="*/ 2489200 h 2497667"/>
              <a:gd name="connsiteX15" fmla="*/ 1291163 w 1735667"/>
              <a:gd name="connsiteY15" fmla="*/ 2429933 h 2497667"/>
              <a:gd name="connsiteX16" fmla="*/ 1231896 w 1735667"/>
              <a:gd name="connsiteY16" fmla="*/ 2489200 h 2497667"/>
              <a:gd name="connsiteX17" fmla="*/ 1233606 w 1735667"/>
              <a:gd name="connsiteY17" fmla="*/ 2497667 h 2497667"/>
              <a:gd name="connsiteX18" fmla="*/ 1179389 w 1735667"/>
              <a:gd name="connsiteY18" fmla="*/ 2497667 h 2497667"/>
              <a:gd name="connsiteX19" fmla="*/ 1181098 w 1735667"/>
              <a:gd name="connsiteY19" fmla="*/ 2489200 h 2497667"/>
              <a:gd name="connsiteX20" fmla="*/ 1121831 w 1735667"/>
              <a:gd name="connsiteY20" fmla="*/ 2429933 h 2497667"/>
              <a:gd name="connsiteX21" fmla="*/ 1062564 w 1735667"/>
              <a:gd name="connsiteY21" fmla="*/ 2489200 h 2497667"/>
              <a:gd name="connsiteX22" fmla="*/ 1064274 w 1735667"/>
              <a:gd name="connsiteY22" fmla="*/ 2497667 h 2497667"/>
              <a:gd name="connsiteX23" fmla="*/ 1010057 w 1735667"/>
              <a:gd name="connsiteY23" fmla="*/ 2497667 h 2497667"/>
              <a:gd name="connsiteX24" fmla="*/ 1011766 w 1735667"/>
              <a:gd name="connsiteY24" fmla="*/ 2489200 h 2497667"/>
              <a:gd name="connsiteX25" fmla="*/ 952499 w 1735667"/>
              <a:gd name="connsiteY25" fmla="*/ 2429933 h 2497667"/>
              <a:gd name="connsiteX26" fmla="*/ 893232 w 1735667"/>
              <a:gd name="connsiteY26" fmla="*/ 2489200 h 2497667"/>
              <a:gd name="connsiteX27" fmla="*/ 894942 w 1735667"/>
              <a:gd name="connsiteY27" fmla="*/ 2497667 h 2497667"/>
              <a:gd name="connsiteX28" fmla="*/ 840725 w 1735667"/>
              <a:gd name="connsiteY28" fmla="*/ 2497667 h 2497667"/>
              <a:gd name="connsiteX29" fmla="*/ 842434 w 1735667"/>
              <a:gd name="connsiteY29" fmla="*/ 2489200 h 2497667"/>
              <a:gd name="connsiteX30" fmla="*/ 783167 w 1735667"/>
              <a:gd name="connsiteY30" fmla="*/ 2429933 h 2497667"/>
              <a:gd name="connsiteX31" fmla="*/ 723900 w 1735667"/>
              <a:gd name="connsiteY31" fmla="*/ 2489200 h 2497667"/>
              <a:gd name="connsiteX32" fmla="*/ 725610 w 1735667"/>
              <a:gd name="connsiteY32" fmla="*/ 2497667 h 2497667"/>
              <a:gd name="connsiteX33" fmla="*/ 671393 w 1735667"/>
              <a:gd name="connsiteY33" fmla="*/ 2497667 h 2497667"/>
              <a:gd name="connsiteX34" fmla="*/ 673102 w 1735667"/>
              <a:gd name="connsiteY34" fmla="*/ 2489200 h 2497667"/>
              <a:gd name="connsiteX35" fmla="*/ 613835 w 1735667"/>
              <a:gd name="connsiteY35" fmla="*/ 2429933 h 2497667"/>
              <a:gd name="connsiteX36" fmla="*/ 554568 w 1735667"/>
              <a:gd name="connsiteY36" fmla="*/ 2489200 h 2497667"/>
              <a:gd name="connsiteX37" fmla="*/ 556278 w 1735667"/>
              <a:gd name="connsiteY37" fmla="*/ 2497667 h 2497667"/>
              <a:gd name="connsiteX38" fmla="*/ 502061 w 1735667"/>
              <a:gd name="connsiteY38" fmla="*/ 2497667 h 2497667"/>
              <a:gd name="connsiteX39" fmla="*/ 503770 w 1735667"/>
              <a:gd name="connsiteY39" fmla="*/ 2489200 h 2497667"/>
              <a:gd name="connsiteX40" fmla="*/ 444503 w 1735667"/>
              <a:gd name="connsiteY40" fmla="*/ 2429933 h 2497667"/>
              <a:gd name="connsiteX41" fmla="*/ 385236 w 1735667"/>
              <a:gd name="connsiteY41" fmla="*/ 2489200 h 2497667"/>
              <a:gd name="connsiteX42" fmla="*/ 386946 w 1735667"/>
              <a:gd name="connsiteY42" fmla="*/ 2497667 h 2497667"/>
              <a:gd name="connsiteX43" fmla="*/ 332729 w 1735667"/>
              <a:gd name="connsiteY43" fmla="*/ 2497667 h 2497667"/>
              <a:gd name="connsiteX44" fmla="*/ 334438 w 1735667"/>
              <a:gd name="connsiteY44" fmla="*/ 2489200 h 2497667"/>
              <a:gd name="connsiteX45" fmla="*/ 275171 w 1735667"/>
              <a:gd name="connsiteY45" fmla="*/ 2429933 h 2497667"/>
              <a:gd name="connsiteX46" fmla="*/ 215904 w 1735667"/>
              <a:gd name="connsiteY46" fmla="*/ 2489200 h 2497667"/>
              <a:gd name="connsiteX47" fmla="*/ 217614 w 1735667"/>
              <a:gd name="connsiteY47" fmla="*/ 2497667 h 2497667"/>
              <a:gd name="connsiteX48" fmla="*/ 163397 w 1735667"/>
              <a:gd name="connsiteY48" fmla="*/ 2497667 h 2497667"/>
              <a:gd name="connsiteX49" fmla="*/ 165106 w 1735667"/>
              <a:gd name="connsiteY49" fmla="*/ 2489200 h 2497667"/>
              <a:gd name="connsiteX50" fmla="*/ 105839 w 1735667"/>
              <a:gd name="connsiteY50" fmla="*/ 2429933 h 2497667"/>
              <a:gd name="connsiteX51" fmla="*/ 46572 w 1735667"/>
              <a:gd name="connsiteY51" fmla="*/ 2489200 h 2497667"/>
              <a:gd name="connsiteX52" fmla="*/ 48282 w 1735667"/>
              <a:gd name="connsiteY52" fmla="*/ 2497667 h 2497667"/>
              <a:gd name="connsiteX53" fmla="*/ 0 w 1735667"/>
              <a:gd name="connsiteY53" fmla="*/ 2497667 h 2497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735667" h="2497667">
                <a:moveTo>
                  <a:pt x="0" y="0"/>
                </a:moveTo>
                <a:lnTo>
                  <a:pt x="1735667" y="0"/>
                </a:lnTo>
                <a:lnTo>
                  <a:pt x="1735667" y="2497667"/>
                </a:lnTo>
                <a:lnTo>
                  <a:pt x="1687385" y="2497667"/>
                </a:lnTo>
                <a:lnTo>
                  <a:pt x="1689094" y="2489200"/>
                </a:lnTo>
                <a:cubicBezTo>
                  <a:pt x="1689094" y="2456468"/>
                  <a:pt x="1662559" y="2429933"/>
                  <a:pt x="1629827" y="2429933"/>
                </a:cubicBezTo>
                <a:cubicBezTo>
                  <a:pt x="1597095" y="2429933"/>
                  <a:pt x="1570560" y="2456468"/>
                  <a:pt x="1570560" y="2489200"/>
                </a:cubicBezTo>
                <a:lnTo>
                  <a:pt x="1572270" y="2497667"/>
                </a:lnTo>
                <a:lnTo>
                  <a:pt x="1518053" y="2497667"/>
                </a:lnTo>
                <a:lnTo>
                  <a:pt x="1519762" y="2489200"/>
                </a:lnTo>
                <a:cubicBezTo>
                  <a:pt x="1519762" y="2456468"/>
                  <a:pt x="1493227" y="2429933"/>
                  <a:pt x="1460495" y="2429933"/>
                </a:cubicBezTo>
                <a:cubicBezTo>
                  <a:pt x="1427763" y="2429933"/>
                  <a:pt x="1401228" y="2456468"/>
                  <a:pt x="1401228" y="2489200"/>
                </a:cubicBezTo>
                <a:lnTo>
                  <a:pt x="1402938" y="2497667"/>
                </a:lnTo>
                <a:lnTo>
                  <a:pt x="1348721" y="2497667"/>
                </a:lnTo>
                <a:lnTo>
                  <a:pt x="1350430" y="2489200"/>
                </a:lnTo>
                <a:cubicBezTo>
                  <a:pt x="1350430" y="2456468"/>
                  <a:pt x="1323895" y="2429933"/>
                  <a:pt x="1291163" y="2429933"/>
                </a:cubicBezTo>
                <a:cubicBezTo>
                  <a:pt x="1258431" y="2429933"/>
                  <a:pt x="1231896" y="2456468"/>
                  <a:pt x="1231896" y="2489200"/>
                </a:cubicBezTo>
                <a:lnTo>
                  <a:pt x="1233606" y="2497667"/>
                </a:lnTo>
                <a:lnTo>
                  <a:pt x="1179389" y="2497667"/>
                </a:lnTo>
                <a:lnTo>
                  <a:pt x="1181098" y="2489200"/>
                </a:lnTo>
                <a:cubicBezTo>
                  <a:pt x="1181098" y="2456468"/>
                  <a:pt x="1154563" y="2429933"/>
                  <a:pt x="1121831" y="2429933"/>
                </a:cubicBezTo>
                <a:cubicBezTo>
                  <a:pt x="1089099" y="2429933"/>
                  <a:pt x="1062564" y="2456468"/>
                  <a:pt x="1062564" y="2489200"/>
                </a:cubicBezTo>
                <a:lnTo>
                  <a:pt x="1064274" y="2497667"/>
                </a:lnTo>
                <a:lnTo>
                  <a:pt x="1010057" y="2497667"/>
                </a:lnTo>
                <a:lnTo>
                  <a:pt x="1011766" y="2489200"/>
                </a:lnTo>
                <a:cubicBezTo>
                  <a:pt x="1011766" y="2456468"/>
                  <a:pt x="985231" y="2429933"/>
                  <a:pt x="952499" y="2429933"/>
                </a:cubicBezTo>
                <a:cubicBezTo>
                  <a:pt x="919767" y="2429933"/>
                  <a:pt x="893232" y="2456468"/>
                  <a:pt x="893232" y="2489200"/>
                </a:cubicBezTo>
                <a:lnTo>
                  <a:pt x="894942" y="2497667"/>
                </a:lnTo>
                <a:lnTo>
                  <a:pt x="840725" y="2497667"/>
                </a:lnTo>
                <a:lnTo>
                  <a:pt x="842434" y="2489200"/>
                </a:lnTo>
                <a:cubicBezTo>
                  <a:pt x="842434" y="2456468"/>
                  <a:pt x="815899" y="2429933"/>
                  <a:pt x="783167" y="2429933"/>
                </a:cubicBezTo>
                <a:cubicBezTo>
                  <a:pt x="750435" y="2429933"/>
                  <a:pt x="723900" y="2456468"/>
                  <a:pt x="723900" y="2489200"/>
                </a:cubicBezTo>
                <a:lnTo>
                  <a:pt x="725610" y="2497667"/>
                </a:lnTo>
                <a:lnTo>
                  <a:pt x="671393" y="2497667"/>
                </a:lnTo>
                <a:lnTo>
                  <a:pt x="673102" y="2489200"/>
                </a:lnTo>
                <a:cubicBezTo>
                  <a:pt x="673102" y="2456468"/>
                  <a:pt x="646567" y="2429933"/>
                  <a:pt x="613835" y="2429933"/>
                </a:cubicBezTo>
                <a:cubicBezTo>
                  <a:pt x="581103" y="2429933"/>
                  <a:pt x="554568" y="2456468"/>
                  <a:pt x="554568" y="2489200"/>
                </a:cubicBezTo>
                <a:lnTo>
                  <a:pt x="556278" y="2497667"/>
                </a:lnTo>
                <a:lnTo>
                  <a:pt x="502061" y="2497667"/>
                </a:lnTo>
                <a:lnTo>
                  <a:pt x="503770" y="2489200"/>
                </a:lnTo>
                <a:cubicBezTo>
                  <a:pt x="503770" y="2456468"/>
                  <a:pt x="477235" y="2429933"/>
                  <a:pt x="444503" y="2429933"/>
                </a:cubicBezTo>
                <a:cubicBezTo>
                  <a:pt x="411771" y="2429933"/>
                  <a:pt x="385236" y="2456468"/>
                  <a:pt x="385236" y="2489200"/>
                </a:cubicBezTo>
                <a:lnTo>
                  <a:pt x="386946" y="2497667"/>
                </a:lnTo>
                <a:lnTo>
                  <a:pt x="332729" y="2497667"/>
                </a:lnTo>
                <a:lnTo>
                  <a:pt x="334438" y="2489200"/>
                </a:lnTo>
                <a:cubicBezTo>
                  <a:pt x="334438" y="2456468"/>
                  <a:pt x="307903" y="2429933"/>
                  <a:pt x="275171" y="2429933"/>
                </a:cubicBezTo>
                <a:cubicBezTo>
                  <a:pt x="242439" y="2429933"/>
                  <a:pt x="215904" y="2456468"/>
                  <a:pt x="215904" y="2489200"/>
                </a:cubicBezTo>
                <a:lnTo>
                  <a:pt x="217614" y="2497667"/>
                </a:lnTo>
                <a:lnTo>
                  <a:pt x="163397" y="2497667"/>
                </a:lnTo>
                <a:lnTo>
                  <a:pt x="165106" y="2489200"/>
                </a:lnTo>
                <a:cubicBezTo>
                  <a:pt x="165106" y="2456468"/>
                  <a:pt x="138571" y="2429933"/>
                  <a:pt x="105839" y="2429933"/>
                </a:cubicBezTo>
                <a:cubicBezTo>
                  <a:pt x="73107" y="2429933"/>
                  <a:pt x="46572" y="2456468"/>
                  <a:pt x="46572" y="2489200"/>
                </a:cubicBezTo>
                <a:lnTo>
                  <a:pt x="48282" y="2497667"/>
                </a:lnTo>
                <a:lnTo>
                  <a:pt x="0" y="2497667"/>
                </a:lnTo>
                <a:close/>
              </a:path>
            </a:pathLst>
          </a:custGeom>
          <a:solidFill>
            <a:srgbClr val="FEFFFF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>
            <a:norm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accent1"/>
                </a:solidFill>
              </a:rPr>
              <a:t>邮箱</a:t>
            </a:r>
          </a:p>
        </p:txBody>
      </p:sp>
      <p:sp>
        <p:nvSpPr>
          <p:cNvPr id="15" name="MH_Other_6">
            <a:extLst>
              <a:ext uri="{FF2B5EF4-FFF2-40B4-BE49-F238E27FC236}">
                <a16:creationId xmlns:a16="http://schemas.microsoft.com/office/drawing/2014/main" id="{EBCC2349-4E18-48AF-9E58-DA7B6E4D684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543550" y="3975100"/>
            <a:ext cx="1104900" cy="127000"/>
          </a:xfrm>
          <a:custGeom>
            <a:avLst/>
            <a:gdLst>
              <a:gd name="connsiteX0" fmla="*/ 0 w 1397000"/>
              <a:gd name="connsiteY0" fmla="*/ 0 h 160867"/>
              <a:gd name="connsiteX1" fmla="*/ 1397000 w 1397000"/>
              <a:gd name="connsiteY1" fmla="*/ 0 h 160867"/>
              <a:gd name="connsiteX2" fmla="*/ 1397000 w 1397000"/>
              <a:gd name="connsiteY2" fmla="*/ 160867 h 160867"/>
              <a:gd name="connsiteX3" fmla="*/ 1348720 w 1397000"/>
              <a:gd name="connsiteY3" fmla="*/ 160867 h 160867"/>
              <a:gd name="connsiteX4" fmla="*/ 1350429 w 1397000"/>
              <a:gd name="connsiteY4" fmla="*/ 152400 h 160867"/>
              <a:gd name="connsiteX5" fmla="*/ 1291162 w 1397000"/>
              <a:gd name="connsiteY5" fmla="*/ 93133 h 160867"/>
              <a:gd name="connsiteX6" fmla="*/ 1231895 w 1397000"/>
              <a:gd name="connsiteY6" fmla="*/ 152400 h 160867"/>
              <a:gd name="connsiteX7" fmla="*/ 1233605 w 1397000"/>
              <a:gd name="connsiteY7" fmla="*/ 160867 h 160867"/>
              <a:gd name="connsiteX8" fmla="*/ 1179388 w 1397000"/>
              <a:gd name="connsiteY8" fmla="*/ 160867 h 160867"/>
              <a:gd name="connsiteX9" fmla="*/ 1181097 w 1397000"/>
              <a:gd name="connsiteY9" fmla="*/ 152400 h 160867"/>
              <a:gd name="connsiteX10" fmla="*/ 1121830 w 1397000"/>
              <a:gd name="connsiteY10" fmla="*/ 93133 h 160867"/>
              <a:gd name="connsiteX11" fmla="*/ 1062563 w 1397000"/>
              <a:gd name="connsiteY11" fmla="*/ 152400 h 160867"/>
              <a:gd name="connsiteX12" fmla="*/ 1064273 w 1397000"/>
              <a:gd name="connsiteY12" fmla="*/ 160867 h 160867"/>
              <a:gd name="connsiteX13" fmla="*/ 1010056 w 1397000"/>
              <a:gd name="connsiteY13" fmla="*/ 160867 h 160867"/>
              <a:gd name="connsiteX14" fmla="*/ 1011765 w 1397000"/>
              <a:gd name="connsiteY14" fmla="*/ 152400 h 160867"/>
              <a:gd name="connsiteX15" fmla="*/ 952498 w 1397000"/>
              <a:gd name="connsiteY15" fmla="*/ 93133 h 160867"/>
              <a:gd name="connsiteX16" fmla="*/ 893231 w 1397000"/>
              <a:gd name="connsiteY16" fmla="*/ 152400 h 160867"/>
              <a:gd name="connsiteX17" fmla="*/ 894941 w 1397000"/>
              <a:gd name="connsiteY17" fmla="*/ 160867 h 160867"/>
              <a:gd name="connsiteX18" fmla="*/ 840724 w 1397000"/>
              <a:gd name="connsiteY18" fmla="*/ 160867 h 160867"/>
              <a:gd name="connsiteX19" fmla="*/ 842433 w 1397000"/>
              <a:gd name="connsiteY19" fmla="*/ 152400 h 160867"/>
              <a:gd name="connsiteX20" fmla="*/ 783166 w 1397000"/>
              <a:gd name="connsiteY20" fmla="*/ 93133 h 160867"/>
              <a:gd name="connsiteX21" fmla="*/ 723899 w 1397000"/>
              <a:gd name="connsiteY21" fmla="*/ 152400 h 160867"/>
              <a:gd name="connsiteX22" fmla="*/ 725609 w 1397000"/>
              <a:gd name="connsiteY22" fmla="*/ 160867 h 160867"/>
              <a:gd name="connsiteX23" fmla="*/ 671392 w 1397000"/>
              <a:gd name="connsiteY23" fmla="*/ 160867 h 160867"/>
              <a:gd name="connsiteX24" fmla="*/ 673101 w 1397000"/>
              <a:gd name="connsiteY24" fmla="*/ 152400 h 160867"/>
              <a:gd name="connsiteX25" fmla="*/ 613834 w 1397000"/>
              <a:gd name="connsiteY25" fmla="*/ 93133 h 160867"/>
              <a:gd name="connsiteX26" fmla="*/ 554567 w 1397000"/>
              <a:gd name="connsiteY26" fmla="*/ 152400 h 160867"/>
              <a:gd name="connsiteX27" fmla="*/ 556277 w 1397000"/>
              <a:gd name="connsiteY27" fmla="*/ 160867 h 160867"/>
              <a:gd name="connsiteX28" fmla="*/ 502060 w 1397000"/>
              <a:gd name="connsiteY28" fmla="*/ 160867 h 160867"/>
              <a:gd name="connsiteX29" fmla="*/ 503769 w 1397000"/>
              <a:gd name="connsiteY29" fmla="*/ 152400 h 160867"/>
              <a:gd name="connsiteX30" fmla="*/ 444502 w 1397000"/>
              <a:gd name="connsiteY30" fmla="*/ 93133 h 160867"/>
              <a:gd name="connsiteX31" fmla="*/ 385235 w 1397000"/>
              <a:gd name="connsiteY31" fmla="*/ 152400 h 160867"/>
              <a:gd name="connsiteX32" fmla="*/ 386945 w 1397000"/>
              <a:gd name="connsiteY32" fmla="*/ 160867 h 160867"/>
              <a:gd name="connsiteX33" fmla="*/ 332728 w 1397000"/>
              <a:gd name="connsiteY33" fmla="*/ 160867 h 160867"/>
              <a:gd name="connsiteX34" fmla="*/ 334437 w 1397000"/>
              <a:gd name="connsiteY34" fmla="*/ 152400 h 160867"/>
              <a:gd name="connsiteX35" fmla="*/ 275170 w 1397000"/>
              <a:gd name="connsiteY35" fmla="*/ 93133 h 160867"/>
              <a:gd name="connsiteX36" fmla="*/ 215903 w 1397000"/>
              <a:gd name="connsiteY36" fmla="*/ 152400 h 160867"/>
              <a:gd name="connsiteX37" fmla="*/ 217613 w 1397000"/>
              <a:gd name="connsiteY37" fmla="*/ 160867 h 160867"/>
              <a:gd name="connsiteX38" fmla="*/ 163396 w 1397000"/>
              <a:gd name="connsiteY38" fmla="*/ 160867 h 160867"/>
              <a:gd name="connsiteX39" fmla="*/ 165105 w 1397000"/>
              <a:gd name="connsiteY39" fmla="*/ 152400 h 160867"/>
              <a:gd name="connsiteX40" fmla="*/ 105838 w 1397000"/>
              <a:gd name="connsiteY40" fmla="*/ 93133 h 160867"/>
              <a:gd name="connsiteX41" fmla="*/ 46571 w 1397000"/>
              <a:gd name="connsiteY41" fmla="*/ 152400 h 160867"/>
              <a:gd name="connsiteX42" fmla="*/ 48281 w 1397000"/>
              <a:gd name="connsiteY42" fmla="*/ 160867 h 160867"/>
              <a:gd name="connsiteX43" fmla="*/ 0 w 1397000"/>
              <a:gd name="connsiteY43" fmla="*/ 160867 h 16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397000" h="160867">
                <a:moveTo>
                  <a:pt x="0" y="0"/>
                </a:moveTo>
                <a:lnTo>
                  <a:pt x="1397000" y="0"/>
                </a:lnTo>
                <a:lnTo>
                  <a:pt x="1397000" y="160867"/>
                </a:lnTo>
                <a:lnTo>
                  <a:pt x="1348720" y="160867"/>
                </a:lnTo>
                <a:lnTo>
                  <a:pt x="1350429" y="152400"/>
                </a:lnTo>
                <a:cubicBezTo>
                  <a:pt x="1350429" y="119668"/>
                  <a:pt x="1323894" y="93133"/>
                  <a:pt x="1291162" y="93133"/>
                </a:cubicBezTo>
                <a:cubicBezTo>
                  <a:pt x="1258430" y="93133"/>
                  <a:pt x="1231895" y="119668"/>
                  <a:pt x="1231895" y="152400"/>
                </a:cubicBezTo>
                <a:lnTo>
                  <a:pt x="1233605" y="160867"/>
                </a:lnTo>
                <a:lnTo>
                  <a:pt x="1179388" y="160867"/>
                </a:lnTo>
                <a:lnTo>
                  <a:pt x="1181097" y="152400"/>
                </a:lnTo>
                <a:cubicBezTo>
                  <a:pt x="1181097" y="119668"/>
                  <a:pt x="1154562" y="93133"/>
                  <a:pt x="1121830" y="93133"/>
                </a:cubicBezTo>
                <a:cubicBezTo>
                  <a:pt x="1089098" y="93133"/>
                  <a:pt x="1062563" y="119668"/>
                  <a:pt x="1062563" y="152400"/>
                </a:cubicBezTo>
                <a:lnTo>
                  <a:pt x="1064273" y="160867"/>
                </a:lnTo>
                <a:lnTo>
                  <a:pt x="1010056" y="160867"/>
                </a:lnTo>
                <a:lnTo>
                  <a:pt x="1011765" y="152400"/>
                </a:lnTo>
                <a:cubicBezTo>
                  <a:pt x="1011765" y="119668"/>
                  <a:pt x="985230" y="93133"/>
                  <a:pt x="952498" y="93133"/>
                </a:cubicBezTo>
                <a:cubicBezTo>
                  <a:pt x="919766" y="93133"/>
                  <a:pt x="893231" y="119668"/>
                  <a:pt x="893231" y="152400"/>
                </a:cubicBezTo>
                <a:lnTo>
                  <a:pt x="894941" y="160867"/>
                </a:lnTo>
                <a:lnTo>
                  <a:pt x="840724" y="160867"/>
                </a:lnTo>
                <a:lnTo>
                  <a:pt x="842433" y="152400"/>
                </a:lnTo>
                <a:cubicBezTo>
                  <a:pt x="842433" y="119668"/>
                  <a:pt x="815898" y="93133"/>
                  <a:pt x="783166" y="93133"/>
                </a:cubicBezTo>
                <a:cubicBezTo>
                  <a:pt x="750434" y="93133"/>
                  <a:pt x="723899" y="119668"/>
                  <a:pt x="723899" y="152400"/>
                </a:cubicBezTo>
                <a:lnTo>
                  <a:pt x="725609" y="160867"/>
                </a:lnTo>
                <a:lnTo>
                  <a:pt x="671392" y="160867"/>
                </a:lnTo>
                <a:lnTo>
                  <a:pt x="673101" y="152400"/>
                </a:lnTo>
                <a:cubicBezTo>
                  <a:pt x="673101" y="119668"/>
                  <a:pt x="646566" y="93133"/>
                  <a:pt x="613834" y="93133"/>
                </a:cubicBezTo>
                <a:cubicBezTo>
                  <a:pt x="581102" y="93133"/>
                  <a:pt x="554567" y="119668"/>
                  <a:pt x="554567" y="152400"/>
                </a:cubicBezTo>
                <a:lnTo>
                  <a:pt x="556277" y="160867"/>
                </a:lnTo>
                <a:lnTo>
                  <a:pt x="502060" y="160867"/>
                </a:lnTo>
                <a:lnTo>
                  <a:pt x="503769" y="152400"/>
                </a:lnTo>
                <a:cubicBezTo>
                  <a:pt x="503769" y="119668"/>
                  <a:pt x="477234" y="93133"/>
                  <a:pt x="444502" y="93133"/>
                </a:cubicBezTo>
                <a:cubicBezTo>
                  <a:pt x="411770" y="93133"/>
                  <a:pt x="385235" y="119668"/>
                  <a:pt x="385235" y="152400"/>
                </a:cubicBezTo>
                <a:lnTo>
                  <a:pt x="386945" y="160867"/>
                </a:lnTo>
                <a:lnTo>
                  <a:pt x="332728" y="160867"/>
                </a:lnTo>
                <a:lnTo>
                  <a:pt x="334437" y="152400"/>
                </a:lnTo>
                <a:cubicBezTo>
                  <a:pt x="334437" y="119668"/>
                  <a:pt x="307902" y="93133"/>
                  <a:pt x="275170" y="93133"/>
                </a:cubicBezTo>
                <a:cubicBezTo>
                  <a:pt x="242438" y="93133"/>
                  <a:pt x="215903" y="119668"/>
                  <a:pt x="215903" y="152400"/>
                </a:cubicBezTo>
                <a:lnTo>
                  <a:pt x="217613" y="160867"/>
                </a:lnTo>
                <a:lnTo>
                  <a:pt x="163396" y="160867"/>
                </a:lnTo>
                <a:lnTo>
                  <a:pt x="165105" y="152400"/>
                </a:lnTo>
                <a:cubicBezTo>
                  <a:pt x="165105" y="119668"/>
                  <a:pt x="138570" y="93133"/>
                  <a:pt x="105838" y="93133"/>
                </a:cubicBezTo>
                <a:cubicBezTo>
                  <a:pt x="73106" y="93133"/>
                  <a:pt x="46571" y="119668"/>
                  <a:pt x="46571" y="152400"/>
                </a:cubicBezTo>
                <a:lnTo>
                  <a:pt x="48281" y="160867"/>
                </a:lnTo>
                <a:lnTo>
                  <a:pt x="0" y="160867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MH_Other_7">
            <a:extLst>
              <a:ext uri="{FF2B5EF4-FFF2-40B4-BE49-F238E27FC236}">
                <a16:creationId xmlns:a16="http://schemas.microsoft.com/office/drawing/2014/main" id="{7276DEF4-86DA-433C-8757-8AE646EE367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7491414" y="4102101"/>
            <a:ext cx="307975" cy="415925"/>
          </a:xfrm>
          <a:custGeom>
            <a:avLst/>
            <a:gdLst>
              <a:gd name="connsiteX0" fmla="*/ 153217 w 306433"/>
              <a:gd name="connsiteY0" fmla="*/ 0 h 415415"/>
              <a:gd name="connsiteX1" fmla="*/ 261558 w 306433"/>
              <a:gd name="connsiteY1" fmla="*/ 153858 h 415415"/>
              <a:gd name="connsiteX2" fmla="*/ 261558 w 306433"/>
              <a:gd name="connsiteY2" fmla="*/ 370539 h 415415"/>
              <a:gd name="connsiteX3" fmla="*/ 44876 w 306433"/>
              <a:gd name="connsiteY3" fmla="*/ 370539 h 415415"/>
              <a:gd name="connsiteX4" fmla="*/ 44877 w 306433"/>
              <a:gd name="connsiteY4" fmla="*/ 370539 h 415415"/>
              <a:gd name="connsiteX5" fmla="*/ 44877 w 306433"/>
              <a:gd name="connsiteY5" fmla="*/ 153857 h 415415"/>
              <a:gd name="connsiteX6" fmla="*/ 153217 w 306433"/>
              <a:gd name="connsiteY6" fmla="*/ 0 h 41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6433" h="415415">
                <a:moveTo>
                  <a:pt x="153217" y="0"/>
                </a:moveTo>
                <a:cubicBezTo>
                  <a:pt x="181744" y="58873"/>
                  <a:pt x="217858" y="110158"/>
                  <a:pt x="261558" y="153858"/>
                </a:cubicBezTo>
                <a:cubicBezTo>
                  <a:pt x="321392" y="213692"/>
                  <a:pt x="321392" y="310705"/>
                  <a:pt x="261558" y="370539"/>
                </a:cubicBezTo>
                <a:cubicBezTo>
                  <a:pt x="201723" y="430374"/>
                  <a:pt x="104711" y="430374"/>
                  <a:pt x="44876" y="370539"/>
                </a:cubicBezTo>
                <a:lnTo>
                  <a:pt x="44877" y="370539"/>
                </a:lnTo>
                <a:cubicBezTo>
                  <a:pt x="-14958" y="310704"/>
                  <a:pt x="-14958" y="213692"/>
                  <a:pt x="44877" y="153857"/>
                </a:cubicBezTo>
                <a:cubicBezTo>
                  <a:pt x="88576" y="110158"/>
                  <a:pt x="124689" y="58873"/>
                  <a:pt x="1532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</a:rPr>
              <a:t>D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8" name="MH_SubTitle_4">
            <a:extLst>
              <a:ext uri="{FF2B5EF4-FFF2-40B4-BE49-F238E27FC236}">
                <a16:creationId xmlns:a16="http://schemas.microsoft.com/office/drawing/2014/main" id="{49B99C9B-F988-430F-BA14-13A8CCE5D71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958014" y="2125664"/>
            <a:ext cx="1374775" cy="1976437"/>
          </a:xfrm>
          <a:custGeom>
            <a:avLst/>
            <a:gdLst>
              <a:gd name="connsiteX0" fmla="*/ 0 w 1735667"/>
              <a:gd name="connsiteY0" fmla="*/ 0 h 2497667"/>
              <a:gd name="connsiteX1" fmla="*/ 1735667 w 1735667"/>
              <a:gd name="connsiteY1" fmla="*/ 0 h 2497667"/>
              <a:gd name="connsiteX2" fmla="*/ 1735667 w 1735667"/>
              <a:gd name="connsiteY2" fmla="*/ 2497667 h 2497667"/>
              <a:gd name="connsiteX3" fmla="*/ 1687385 w 1735667"/>
              <a:gd name="connsiteY3" fmla="*/ 2497667 h 2497667"/>
              <a:gd name="connsiteX4" fmla="*/ 1689094 w 1735667"/>
              <a:gd name="connsiteY4" fmla="*/ 2489200 h 2497667"/>
              <a:gd name="connsiteX5" fmla="*/ 1629827 w 1735667"/>
              <a:gd name="connsiteY5" fmla="*/ 2429933 h 2497667"/>
              <a:gd name="connsiteX6" fmla="*/ 1570560 w 1735667"/>
              <a:gd name="connsiteY6" fmla="*/ 2489200 h 2497667"/>
              <a:gd name="connsiteX7" fmla="*/ 1572270 w 1735667"/>
              <a:gd name="connsiteY7" fmla="*/ 2497667 h 2497667"/>
              <a:gd name="connsiteX8" fmla="*/ 1518053 w 1735667"/>
              <a:gd name="connsiteY8" fmla="*/ 2497667 h 2497667"/>
              <a:gd name="connsiteX9" fmla="*/ 1519762 w 1735667"/>
              <a:gd name="connsiteY9" fmla="*/ 2489200 h 2497667"/>
              <a:gd name="connsiteX10" fmla="*/ 1460495 w 1735667"/>
              <a:gd name="connsiteY10" fmla="*/ 2429933 h 2497667"/>
              <a:gd name="connsiteX11" fmla="*/ 1401228 w 1735667"/>
              <a:gd name="connsiteY11" fmla="*/ 2489200 h 2497667"/>
              <a:gd name="connsiteX12" fmla="*/ 1402938 w 1735667"/>
              <a:gd name="connsiteY12" fmla="*/ 2497667 h 2497667"/>
              <a:gd name="connsiteX13" fmla="*/ 1348721 w 1735667"/>
              <a:gd name="connsiteY13" fmla="*/ 2497667 h 2497667"/>
              <a:gd name="connsiteX14" fmla="*/ 1350430 w 1735667"/>
              <a:gd name="connsiteY14" fmla="*/ 2489200 h 2497667"/>
              <a:gd name="connsiteX15" fmla="*/ 1291163 w 1735667"/>
              <a:gd name="connsiteY15" fmla="*/ 2429933 h 2497667"/>
              <a:gd name="connsiteX16" fmla="*/ 1231896 w 1735667"/>
              <a:gd name="connsiteY16" fmla="*/ 2489200 h 2497667"/>
              <a:gd name="connsiteX17" fmla="*/ 1233606 w 1735667"/>
              <a:gd name="connsiteY17" fmla="*/ 2497667 h 2497667"/>
              <a:gd name="connsiteX18" fmla="*/ 1179389 w 1735667"/>
              <a:gd name="connsiteY18" fmla="*/ 2497667 h 2497667"/>
              <a:gd name="connsiteX19" fmla="*/ 1181098 w 1735667"/>
              <a:gd name="connsiteY19" fmla="*/ 2489200 h 2497667"/>
              <a:gd name="connsiteX20" fmla="*/ 1121831 w 1735667"/>
              <a:gd name="connsiteY20" fmla="*/ 2429933 h 2497667"/>
              <a:gd name="connsiteX21" fmla="*/ 1062564 w 1735667"/>
              <a:gd name="connsiteY21" fmla="*/ 2489200 h 2497667"/>
              <a:gd name="connsiteX22" fmla="*/ 1064274 w 1735667"/>
              <a:gd name="connsiteY22" fmla="*/ 2497667 h 2497667"/>
              <a:gd name="connsiteX23" fmla="*/ 1010057 w 1735667"/>
              <a:gd name="connsiteY23" fmla="*/ 2497667 h 2497667"/>
              <a:gd name="connsiteX24" fmla="*/ 1011766 w 1735667"/>
              <a:gd name="connsiteY24" fmla="*/ 2489200 h 2497667"/>
              <a:gd name="connsiteX25" fmla="*/ 952499 w 1735667"/>
              <a:gd name="connsiteY25" fmla="*/ 2429933 h 2497667"/>
              <a:gd name="connsiteX26" fmla="*/ 893232 w 1735667"/>
              <a:gd name="connsiteY26" fmla="*/ 2489200 h 2497667"/>
              <a:gd name="connsiteX27" fmla="*/ 894942 w 1735667"/>
              <a:gd name="connsiteY27" fmla="*/ 2497667 h 2497667"/>
              <a:gd name="connsiteX28" fmla="*/ 840725 w 1735667"/>
              <a:gd name="connsiteY28" fmla="*/ 2497667 h 2497667"/>
              <a:gd name="connsiteX29" fmla="*/ 842434 w 1735667"/>
              <a:gd name="connsiteY29" fmla="*/ 2489200 h 2497667"/>
              <a:gd name="connsiteX30" fmla="*/ 783167 w 1735667"/>
              <a:gd name="connsiteY30" fmla="*/ 2429933 h 2497667"/>
              <a:gd name="connsiteX31" fmla="*/ 723900 w 1735667"/>
              <a:gd name="connsiteY31" fmla="*/ 2489200 h 2497667"/>
              <a:gd name="connsiteX32" fmla="*/ 725610 w 1735667"/>
              <a:gd name="connsiteY32" fmla="*/ 2497667 h 2497667"/>
              <a:gd name="connsiteX33" fmla="*/ 671393 w 1735667"/>
              <a:gd name="connsiteY33" fmla="*/ 2497667 h 2497667"/>
              <a:gd name="connsiteX34" fmla="*/ 673102 w 1735667"/>
              <a:gd name="connsiteY34" fmla="*/ 2489200 h 2497667"/>
              <a:gd name="connsiteX35" fmla="*/ 613835 w 1735667"/>
              <a:gd name="connsiteY35" fmla="*/ 2429933 h 2497667"/>
              <a:gd name="connsiteX36" fmla="*/ 554568 w 1735667"/>
              <a:gd name="connsiteY36" fmla="*/ 2489200 h 2497667"/>
              <a:gd name="connsiteX37" fmla="*/ 556278 w 1735667"/>
              <a:gd name="connsiteY37" fmla="*/ 2497667 h 2497667"/>
              <a:gd name="connsiteX38" fmla="*/ 502061 w 1735667"/>
              <a:gd name="connsiteY38" fmla="*/ 2497667 h 2497667"/>
              <a:gd name="connsiteX39" fmla="*/ 503770 w 1735667"/>
              <a:gd name="connsiteY39" fmla="*/ 2489200 h 2497667"/>
              <a:gd name="connsiteX40" fmla="*/ 444503 w 1735667"/>
              <a:gd name="connsiteY40" fmla="*/ 2429933 h 2497667"/>
              <a:gd name="connsiteX41" fmla="*/ 385236 w 1735667"/>
              <a:gd name="connsiteY41" fmla="*/ 2489200 h 2497667"/>
              <a:gd name="connsiteX42" fmla="*/ 386946 w 1735667"/>
              <a:gd name="connsiteY42" fmla="*/ 2497667 h 2497667"/>
              <a:gd name="connsiteX43" fmla="*/ 332729 w 1735667"/>
              <a:gd name="connsiteY43" fmla="*/ 2497667 h 2497667"/>
              <a:gd name="connsiteX44" fmla="*/ 334438 w 1735667"/>
              <a:gd name="connsiteY44" fmla="*/ 2489200 h 2497667"/>
              <a:gd name="connsiteX45" fmla="*/ 275171 w 1735667"/>
              <a:gd name="connsiteY45" fmla="*/ 2429933 h 2497667"/>
              <a:gd name="connsiteX46" fmla="*/ 215904 w 1735667"/>
              <a:gd name="connsiteY46" fmla="*/ 2489200 h 2497667"/>
              <a:gd name="connsiteX47" fmla="*/ 217614 w 1735667"/>
              <a:gd name="connsiteY47" fmla="*/ 2497667 h 2497667"/>
              <a:gd name="connsiteX48" fmla="*/ 163397 w 1735667"/>
              <a:gd name="connsiteY48" fmla="*/ 2497667 h 2497667"/>
              <a:gd name="connsiteX49" fmla="*/ 165106 w 1735667"/>
              <a:gd name="connsiteY49" fmla="*/ 2489200 h 2497667"/>
              <a:gd name="connsiteX50" fmla="*/ 105839 w 1735667"/>
              <a:gd name="connsiteY50" fmla="*/ 2429933 h 2497667"/>
              <a:gd name="connsiteX51" fmla="*/ 46572 w 1735667"/>
              <a:gd name="connsiteY51" fmla="*/ 2489200 h 2497667"/>
              <a:gd name="connsiteX52" fmla="*/ 48282 w 1735667"/>
              <a:gd name="connsiteY52" fmla="*/ 2497667 h 2497667"/>
              <a:gd name="connsiteX53" fmla="*/ 0 w 1735667"/>
              <a:gd name="connsiteY53" fmla="*/ 2497667 h 2497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735667" h="2497667">
                <a:moveTo>
                  <a:pt x="0" y="0"/>
                </a:moveTo>
                <a:lnTo>
                  <a:pt x="1735667" y="0"/>
                </a:lnTo>
                <a:lnTo>
                  <a:pt x="1735667" y="2497667"/>
                </a:lnTo>
                <a:lnTo>
                  <a:pt x="1687385" y="2497667"/>
                </a:lnTo>
                <a:lnTo>
                  <a:pt x="1689094" y="2489200"/>
                </a:lnTo>
                <a:cubicBezTo>
                  <a:pt x="1689094" y="2456468"/>
                  <a:pt x="1662559" y="2429933"/>
                  <a:pt x="1629827" y="2429933"/>
                </a:cubicBezTo>
                <a:cubicBezTo>
                  <a:pt x="1597095" y="2429933"/>
                  <a:pt x="1570560" y="2456468"/>
                  <a:pt x="1570560" y="2489200"/>
                </a:cubicBezTo>
                <a:lnTo>
                  <a:pt x="1572270" y="2497667"/>
                </a:lnTo>
                <a:lnTo>
                  <a:pt x="1518053" y="2497667"/>
                </a:lnTo>
                <a:lnTo>
                  <a:pt x="1519762" y="2489200"/>
                </a:lnTo>
                <a:cubicBezTo>
                  <a:pt x="1519762" y="2456468"/>
                  <a:pt x="1493227" y="2429933"/>
                  <a:pt x="1460495" y="2429933"/>
                </a:cubicBezTo>
                <a:cubicBezTo>
                  <a:pt x="1427763" y="2429933"/>
                  <a:pt x="1401228" y="2456468"/>
                  <a:pt x="1401228" y="2489200"/>
                </a:cubicBezTo>
                <a:lnTo>
                  <a:pt x="1402938" y="2497667"/>
                </a:lnTo>
                <a:lnTo>
                  <a:pt x="1348721" y="2497667"/>
                </a:lnTo>
                <a:lnTo>
                  <a:pt x="1350430" y="2489200"/>
                </a:lnTo>
                <a:cubicBezTo>
                  <a:pt x="1350430" y="2456468"/>
                  <a:pt x="1323895" y="2429933"/>
                  <a:pt x="1291163" y="2429933"/>
                </a:cubicBezTo>
                <a:cubicBezTo>
                  <a:pt x="1258431" y="2429933"/>
                  <a:pt x="1231896" y="2456468"/>
                  <a:pt x="1231896" y="2489200"/>
                </a:cubicBezTo>
                <a:lnTo>
                  <a:pt x="1233606" y="2497667"/>
                </a:lnTo>
                <a:lnTo>
                  <a:pt x="1179389" y="2497667"/>
                </a:lnTo>
                <a:lnTo>
                  <a:pt x="1181098" y="2489200"/>
                </a:lnTo>
                <a:cubicBezTo>
                  <a:pt x="1181098" y="2456468"/>
                  <a:pt x="1154563" y="2429933"/>
                  <a:pt x="1121831" y="2429933"/>
                </a:cubicBezTo>
                <a:cubicBezTo>
                  <a:pt x="1089099" y="2429933"/>
                  <a:pt x="1062564" y="2456468"/>
                  <a:pt x="1062564" y="2489200"/>
                </a:cubicBezTo>
                <a:lnTo>
                  <a:pt x="1064274" y="2497667"/>
                </a:lnTo>
                <a:lnTo>
                  <a:pt x="1010057" y="2497667"/>
                </a:lnTo>
                <a:lnTo>
                  <a:pt x="1011766" y="2489200"/>
                </a:lnTo>
                <a:cubicBezTo>
                  <a:pt x="1011766" y="2456468"/>
                  <a:pt x="985231" y="2429933"/>
                  <a:pt x="952499" y="2429933"/>
                </a:cubicBezTo>
                <a:cubicBezTo>
                  <a:pt x="919767" y="2429933"/>
                  <a:pt x="893232" y="2456468"/>
                  <a:pt x="893232" y="2489200"/>
                </a:cubicBezTo>
                <a:lnTo>
                  <a:pt x="894942" y="2497667"/>
                </a:lnTo>
                <a:lnTo>
                  <a:pt x="840725" y="2497667"/>
                </a:lnTo>
                <a:lnTo>
                  <a:pt x="842434" y="2489200"/>
                </a:lnTo>
                <a:cubicBezTo>
                  <a:pt x="842434" y="2456468"/>
                  <a:pt x="815899" y="2429933"/>
                  <a:pt x="783167" y="2429933"/>
                </a:cubicBezTo>
                <a:cubicBezTo>
                  <a:pt x="750435" y="2429933"/>
                  <a:pt x="723900" y="2456468"/>
                  <a:pt x="723900" y="2489200"/>
                </a:cubicBezTo>
                <a:lnTo>
                  <a:pt x="725610" y="2497667"/>
                </a:lnTo>
                <a:lnTo>
                  <a:pt x="671393" y="2497667"/>
                </a:lnTo>
                <a:lnTo>
                  <a:pt x="673102" y="2489200"/>
                </a:lnTo>
                <a:cubicBezTo>
                  <a:pt x="673102" y="2456468"/>
                  <a:pt x="646567" y="2429933"/>
                  <a:pt x="613835" y="2429933"/>
                </a:cubicBezTo>
                <a:cubicBezTo>
                  <a:pt x="581103" y="2429933"/>
                  <a:pt x="554568" y="2456468"/>
                  <a:pt x="554568" y="2489200"/>
                </a:cubicBezTo>
                <a:lnTo>
                  <a:pt x="556278" y="2497667"/>
                </a:lnTo>
                <a:lnTo>
                  <a:pt x="502061" y="2497667"/>
                </a:lnTo>
                <a:lnTo>
                  <a:pt x="503770" y="2489200"/>
                </a:lnTo>
                <a:cubicBezTo>
                  <a:pt x="503770" y="2456468"/>
                  <a:pt x="477235" y="2429933"/>
                  <a:pt x="444503" y="2429933"/>
                </a:cubicBezTo>
                <a:cubicBezTo>
                  <a:pt x="411771" y="2429933"/>
                  <a:pt x="385236" y="2456468"/>
                  <a:pt x="385236" y="2489200"/>
                </a:cubicBezTo>
                <a:lnTo>
                  <a:pt x="386946" y="2497667"/>
                </a:lnTo>
                <a:lnTo>
                  <a:pt x="332729" y="2497667"/>
                </a:lnTo>
                <a:lnTo>
                  <a:pt x="334438" y="2489200"/>
                </a:lnTo>
                <a:cubicBezTo>
                  <a:pt x="334438" y="2456468"/>
                  <a:pt x="307903" y="2429933"/>
                  <a:pt x="275171" y="2429933"/>
                </a:cubicBezTo>
                <a:cubicBezTo>
                  <a:pt x="242439" y="2429933"/>
                  <a:pt x="215904" y="2456468"/>
                  <a:pt x="215904" y="2489200"/>
                </a:cubicBezTo>
                <a:lnTo>
                  <a:pt x="217614" y="2497667"/>
                </a:lnTo>
                <a:lnTo>
                  <a:pt x="163397" y="2497667"/>
                </a:lnTo>
                <a:lnTo>
                  <a:pt x="165106" y="2489200"/>
                </a:lnTo>
                <a:cubicBezTo>
                  <a:pt x="165106" y="2456468"/>
                  <a:pt x="138571" y="2429933"/>
                  <a:pt x="105839" y="2429933"/>
                </a:cubicBezTo>
                <a:cubicBezTo>
                  <a:pt x="73107" y="2429933"/>
                  <a:pt x="46572" y="2456468"/>
                  <a:pt x="46572" y="2489200"/>
                </a:cubicBezTo>
                <a:lnTo>
                  <a:pt x="48282" y="2497667"/>
                </a:lnTo>
                <a:lnTo>
                  <a:pt x="0" y="2497667"/>
                </a:lnTo>
                <a:close/>
              </a:path>
            </a:pathLst>
          </a:custGeom>
          <a:solidFill>
            <a:srgbClr val="FEFFFF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>
            <a:norm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accent1"/>
                </a:solidFill>
              </a:rPr>
              <a:t>密码</a:t>
            </a:r>
          </a:p>
        </p:txBody>
      </p:sp>
      <p:sp>
        <p:nvSpPr>
          <p:cNvPr id="19" name="MH_Other_8">
            <a:extLst>
              <a:ext uri="{FF2B5EF4-FFF2-40B4-BE49-F238E27FC236}">
                <a16:creationId xmlns:a16="http://schemas.microsoft.com/office/drawing/2014/main" id="{10A762B3-5CF3-4DFC-A241-03972D88C62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7092950" y="3975100"/>
            <a:ext cx="1104900" cy="127000"/>
          </a:xfrm>
          <a:custGeom>
            <a:avLst/>
            <a:gdLst>
              <a:gd name="connsiteX0" fmla="*/ 0 w 1397000"/>
              <a:gd name="connsiteY0" fmla="*/ 0 h 160867"/>
              <a:gd name="connsiteX1" fmla="*/ 1397000 w 1397000"/>
              <a:gd name="connsiteY1" fmla="*/ 0 h 160867"/>
              <a:gd name="connsiteX2" fmla="*/ 1397000 w 1397000"/>
              <a:gd name="connsiteY2" fmla="*/ 160867 h 160867"/>
              <a:gd name="connsiteX3" fmla="*/ 1348720 w 1397000"/>
              <a:gd name="connsiteY3" fmla="*/ 160867 h 160867"/>
              <a:gd name="connsiteX4" fmla="*/ 1350429 w 1397000"/>
              <a:gd name="connsiteY4" fmla="*/ 152400 h 160867"/>
              <a:gd name="connsiteX5" fmla="*/ 1291162 w 1397000"/>
              <a:gd name="connsiteY5" fmla="*/ 93133 h 160867"/>
              <a:gd name="connsiteX6" fmla="*/ 1231895 w 1397000"/>
              <a:gd name="connsiteY6" fmla="*/ 152400 h 160867"/>
              <a:gd name="connsiteX7" fmla="*/ 1233605 w 1397000"/>
              <a:gd name="connsiteY7" fmla="*/ 160867 h 160867"/>
              <a:gd name="connsiteX8" fmla="*/ 1179388 w 1397000"/>
              <a:gd name="connsiteY8" fmla="*/ 160867 h 160867"/>
              <a:gd name="connsiteX9" fmla="*/ 1181097 w 1397000"/>
              <a:gd name="connsiteY9" fmla="*/ 152400 h 160867"/>
              <a:gd name="connsiteX10" fmla="*/ 1121830 w 1397000"/>
              <a:gd name="connsiteY10" fmla="*/ 93133 h 160867"/>
              <a:gd name="connsiteX11" fmla="*/ 1062563 w 1397000"/>
              <a:gd name="connsiteY11" fmla="*/ 152400 h 160867"/>
              <a:gd name="connsiteX12" fmla="*/ 1064273 w 1397000"/>
              <a:gd name="connsiteY12" fmla="*/ 160867 h 160867"/>
              <a:gd name="connsiteX13" fmla="*/ 1010056 w 1397000"/>
              <a:gd name="connsiteY13" fmla="*/ 160867 h 160867"/>
              <a:gd name="connsiteX14" fmla="*/ 1011765 w 1397000"/>
              <a:gd name="connsiteY14" fmla="*/ 152400 h 160867"/>
              <a:gd name="connsiteX15" fmla="*/ 952498 w 1397000"/>
              <a:gd name="connsiteY15" fmla="*/ 93133 h 160867"/>
              <a:gd name="connsiteX16" fmla="*/ 893231 w 1397000"/>
              <a:gd name="connsiteY16" fmla="*/ 152400 h 160867"/>
              <a:gd name="connsiteX17" fmla="*/ 894941 w 1397000"/>
              <a:gd name="connsiteY17" fmla="*/ 160867 h 160867"/>
              <a:gd name="connsiteX18" fmla="*/ 840724 w 1397000"/>
              <a:gd name="connsiteY18" fmla="*/ 160867 h 160867"/>
              <a:gd name="connsiteX19" fmla="*/ 842433 w 1397000"/>
              <a:gd name="connsiteY19" fmla="*/ 152400 h 160867"/>
              <a:gd name="connsiteX20" fmla="*/ 783166 w 1397000"/>
              <a:gd name="connsiteY20" fmla="*/ 93133 h 160867"/>
              <a:gd name="connsiteX21" fmla="*/ 723899 w 1397000"/>
              <a:gd name="connsiteY21" fmla="*/ 152400 h 160867"/>
              <a:gd name="connsiteX22" fmla="*/ 725609 w 1397000"/>
              <a:gd name="connsiteY22" fmla="*/ 160867 h 160867"/>
              <a:gd name="connsiteX23" fmla="*/ 671392 w 1397000"/>
              <a:gd name="connsiteY23" fmla="*/ 160867 h 160867"/>
              <a:gd name="connsiteX24" fmla="*/ 673101 w 1397000"/>
              <a:gd name="connsiteY24" fmla="*/ 152400 h 160867"/>
              <a:gd name="connsiteX25" fmla="*/ 613834 w 1397000"/>
              <a:gd name="connsiteY25" fmla="*/ 93133 h 160867"/>
              <a:gd name="connsiteX26" fmla="*/ 554567 w 1397000"/>
              <a:gd name="connsiteY26" fmla="*/ 152400 h 160867"/>
              <a:gd name="connsiteX27" fmla="*/ 556277 w 1397000"/>
              <a:gd name="connsiteY27" fmla="*/ 160867 h 160867"/>
              <a:gd name="connsiteX28" fmla="*/ 502060 w 1397000"/>
              <a:gd name="connsiteY28" fmla="*/ 160867 h 160867"/>
              <a:gd name="connsiteX29" fmla="*/ 503769 w 1397000"/>
              <a:gd name="connsiteY29" fmla="*/ 152400 h 160867"/>
              <a:gd name="connsiteX30" fmla="*/ 444502 w 1397000"/>
              <a:gd name="connsiteY30" fmla="*/ 93133 h 160867"/>
              <a:gd name="connsiteX31" fmla="*/ 385235 w 1397000"/>
              <a:gd name="connsiteY31" fmla="*/ 152400 h 160867"/>
              <a:gd name="connsiteX32" fmla="*/ 386945 w 1397000"/>
              <a:gd name="connsiteY32" fmla="*/ 160867 h 160867"/>
              <a:gd name="connsiteX33" fmla="*/ 332728 w 1397000"/>
              <a:gd name="connsiteY33" fmla="*/ 160867 h 160867"/>
              <a:gd name="connsiteX34" fmla="*/ 334437 w 1397000"/>
              <a:gd name="connsiteY34" fmla="*/ 152400 h 160867"/>
              <a:gd name="connsiteX35" fmla="*/ 275170 w 1397000"/>
              <a:gd name="connsiteY35" fmla="*/ 93133 h 160867"/>
              <a:gd name="connsiteX36" fmla="*/ 215903 w 1397000"/>
              <a:gd name="connsiteY36" fmla="*/ 152400 h 160867"/>
              <a:gd name="connsiteX37" fmla="*/ 217613 w 1397000"/>
              <a:gd name="connsiteY37" fmla="*/ 160867 h 160867"/>
              <a:gd name="connsiteX38" fmla="*/ 163396 w 1397000"/>
              <a:gd name="connsiteY38" fmla="*/ 160867 h 160867"/>
              <a:gd name="connsiteX39" fmla="*/ 165105 w 1397000"/>
              <a:gd name="connsiteY39" fmla="*/ 152400 h 160867"/>
              <a:gd name="connsiteX40" fmla="*/ 105838 w 1397000"/>
              <a:gd name="connsiteY40" fmla="*/ 93133 h 160867"/>
              <a:gd name="connsiteX41" fmla="*/ 46571 w 1397000"/>
              <a:gd name="connsiteY41" fmla="*/ 152400 h 160867"/>
              <a:gd name="connsiteX42" fmla="*/ 48281 w 1397000"/>
              <a:gd name="connsiteY42" fmla="*/ 160867 h 160867"/>
              <a:gd name="connsiteX43" fmla="*/ 0 w 1397000"/>
              <a:gd name="connsiteY43" fmla="*/ 160867 h 16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397000" h="160867">
                <a:moveTo>
                  <a:pt x="0" y="0"/>
                </a:moveTo>
                <a:lnTo>
                  <a:pt x="1397000" y="0"/>
                </a:lnTo>
                <a:lnTo>
                  <a:pt x="1397000" y="160867"/>
                </a:lnTo>
                <a:lnTo>
                  <a:pt x="1348720" y="160867"/>
                </a:lnTo>
                <a:lnTo>
                  <a:pt x="1350429" y="152400"/>
                </a:lnTo>
                <a:cubicBezTo>
                  <a:pt x="1350429" y="119668"/>
                  <a:pt x="1323894" y="93133"/>
                  <a:pt x="1291162" y="93133"/>
                </a:cubicBezTo>
                <a:cubicBezTo>
                  <a:pt x="1258430" y="93133"/>
                  <a:pt x="1231895" y="119668"/>
                  <a:pt x="1231895" y="152400"/>
                </a:cubicBezTo>
                <a:lnTo>
                  <a:pt x="1233605" y="160867"/>
                </a:lnTo>
                <a:lnTo>
                  <a:pt x="1179388" y="160867"/>
                </a:lnTo>
                <a:lnTo>
                  <a:pt x="1181097" y="152400"/>
                </a:lnTo>
                <a:cubicBezTo>
                  <a:pt x="1181097" y="119668"/>
                  <a:pt x="1154562" y="93133"/>
                  <a:pt x="1121830" y="93133"/>
                </a:cubicBezTo>
                <a:cubicBezTo>
                  <a:pt x="1089098" y="93133"/>
                  <a:pt x="1062563" y="119668"/>
                  <a:pt x="1062563" y="152400"/>
                </a:cubicBezTo>
                <a:lnTo>
                  <a:pt x="1064273" y="160867"/>
                </a:lnTo>
                <a:lnTo>
                  <a:pt x="1010056" y="160867"/>
                </a:lnTo>
                <a:lnTo>
                  <a:pt x="1011765" y="152400"/>
                </a:lnTo>
                <a:cubicBezTo>
                  <a:pt x="1011765" y="119668"/>
                  <a:pt x="985230" y="93133"/>
                  <a:pt x="952498" y="93133"/>
                </a:cubicBezTo>
                <a:cubicBezTo>
                  <a:pt x="919766" y="93133"/>
                  <a:pt x="893231" y="119668"/>
                  <a:pt x="893231" y="152400"/>
                </a:cubicBezTo>
                <a:lnTo>
                  <a:pt x="894941" y="160867"/>
                </a:lnTo>
                <a:lnTo>
                  <a:pt x="840724" y="160867"/>
                </a:lnTo>
                <a:lnTo>
                  <a:pt x="842433" y="152400"/>
                </a:lnTo>
                <a:cubicBezTo>
                  <a:pt x="842433" y="119668"/>
                  <a:pt x="815898" y="93133"/>
                  <a:pt x="783166" y="93133"/>
                </a:cubicBezTo>
                <a:cubicBezTo>
                  <a:pt x="750434" y="93133"/>
                  <a:pt x="723899" y="119668"/>
                  <a:pt x="723899" y="152400"/>
                </a:cubicBezTo>
                <a:lnTo>
                  <a:pt x="725609" y="160867"/>
                </a:lnTo>
                <a:lnTo>
                  <a:pt x="671392" y="160867"/>
                </a:lnTo>
                <a:lnTo>
                  <a:pt x="673101" y="152400"/>
                </a:lnTo>
                <a:cubicBezTo>
                  <a:pt x="673101" y="119668"/>
                  <a:pt x="646566" y="93133"/>
                  <a:pt x="613834" y="93133"/>
                </a:cubicBezTo>
                <a:cubicBezTo>
                  <a:pt x="581102" y="93133"/>
                  <a:pt x="554567" y="119668"/>
                  <a:pt x="554567" y="152400"/>
                </a:cubicBezTo>
                <a:lnTo>
                  <a:pt x="556277" y="160867"/>
                </a:lnTo>
                <a:lnTo>
                  <a:pt x="502060" y="160867"/>
                </a:lnTo>
                <a:lnTo>
                  <a:pt x="503769" y="152400"/>
                </a:lnTo>
                <a:cubicBezTo>
                  <a:pt x="503769" y="119668"/>
                  <a:pt x="477234" y="93133"/>
                  <a:pt x="444502" y="93133"/>
                </a:cubicBezTo>
                <a:cubicBezTo>
                  <a:pt x="411770" y="93133"/>
                  <a:pt x="385235" y="119668"/>
                  <a:pt x="385235" y="152400"/>
                </a:cubicBezTo>
                <a:lnTo>
                  <a:pt x="386945" y="160867"/>
                </a:lnTo>
                <a:lnTo>
                  <a:pt x="332728" y="160867"/>
                </a:lnTo>
                <a:lnTo>
                  <a:pt x="334437" y="152400"/>
                </a:lnTo>
                <a:cubicBezTo>
                  <a:pt x="334437" y="119668"/>
                  <a:pt x="307902" y="93133"/>
                  <a:pt x="275170" y="93133"/>
                </a:cubicBezTo>
                <a:cubicBezTo>
                  <a:pt x="242438" y="93133"/>
                  <a:pt x="215903" y="119668"/>
                  <a:pt x="215903" y="152400"/>
                </a:cubicBezTo>
                <a:lnTo>
                  <a:pt x="217613" y="160867"/>
                </a:lnTo>
                <a:lnTo>
                  <a:pt x="163396" y="160867"/>
                </a:lnTo>
                <a:lnTo>
                  <a:pt x="165105" y="152400"/>
                </a:lnTo>
                <a:cubicBezTo>
                  <a:pt x="165105" y="119668"/>
                  <a:pt x="138570" y="93133"/>
                  <a:pt x="105838" y="93133"/>
                </a:cubicBezTo>
                <a:cubicBezTo>
                  <a:pt x="73106" y="93133"/>
                  <a:pt x="46571" y="119668"/>
                  <a:pt x="46571" y="152400"/>
                </a:cubicBezTo>
                <a:lnTo>
                  <a:pt x="48281" y="160867"/>
                </a:lnTo>
                <a:lnTo>
                  <a:pt x="0" y="160867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MH_Other_9">
            <a:extLst>
              <a:ext uri="{FF2B5EF4-FFF2-40B4-BE49-F238E27FC236}">
                <a16:creationId xmlns:a16="http://schemas.microsoft.com/office/drawing/2014/main" id="{6C307A30-4114-4818-901C-834D03ADE911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9040814" y="4102101"/>
            <a:ext cx="307975" cy="415925"/>
          </a:xfrm>
          <a:custGeom>
            <a:avLst/>
            <a:gdLst>
              <a:gd name="connsiteX0" fmla="*/ 153217 w 306433"/>
              <a:gd name="connsiteY0" fmla="*/ 0 h 415415"/>
              <a:gd name="connsiteX1" fmla="*/ 261558 w 306433"/>
              <a:gd name="connsiteY1" fmla="*/ 153858 h 415415"/>
              <a:gd name="connsiteX2" fmla="*/ 261558 w 306433"/>
              <a:gd name="connsiteY2" fmla="*/ 370539 h 415415"/>
              <a:gd name="connsiteX3" fmla="*/ 44876 w 306433"/>
              <a:gd name="connsiteY3" fmla="*/ 370539 h 415415"/>
              <a:gd name="connsiteX4" fmla="*/ 44877 w 306433"/>
              <a:gd name="connsiteY4" fmla="*/ 370539 h 415415"/>
              <a:gd name="connsiteX5" fmla="*/ 44877 w 306433"/>
              <a:gd name="connsiteY5" fmla="*/ 153857 h 415415"/>
              <a:gd name="connsiteX6" fmla="*/ 153217 w 306433"/>
              <a:gd name="connsiteY6" fmla="*/ 0 h 41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6433" h="415415">
                <a:moveTo>
                  <a:pt x="153217" y="0"/>
                </a:moveTo>
                <a:cubicBezTo>
                  <a:pt x="181744" y="58873"/>
                  <a:pt x="217858" y="110158"/>
                  <a:pt x="261558" y="153858"/>
                </a:cubicBezTo>
                <a:cubicBezTo>
                  <a:pt x="321392" y="213692"/>
                  <a:pt x="321392" y="310705"/>
                  <a:pt x="261558" y="370539"/>
                </a:cubicBezTo>
                <a:cubicBezTo>
                  <a:pt x="201723" y="430374"/>
                  <a:pt x="104711" y="430374"/>
                  <a:pt x="44876" y="370539"/>
                </a:cubicBezTo>
                <a:lnTo>
                  <a:pt x="44877" y="370539"/>
                </a:lnTo>
                <a:cubicBezTo>
                  <a:pt x="-14958" y="310704"/>
                  <a:pt x="-14958" y="213692"/>
                  <a:pt x="44877" y="153857"/>
                </a:cubicBezTo>
                <a:cubicBezTo>
                  <a:pt x="88576" y="110158"/>
                  <a:pt x="124689" y="58873"/>
                  <a:pt x="1532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</a:rPr>
              <a:t>E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2" name="MH_SubTitle_5">
            <a:extLst>
              <a:ext uri="{FF2B5EF4-FFF2-40B4-BE49-F238E27FC236}">
                <a16:creationId xmlns:a16="http://schemas.microsoft.com/office/drawing/2014/main" id="{B3A0C931-7CA1-4004-9F59-68C54AD2D274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8507414" y="2125664"/>
            <a:ext cx="1374775" cy="1976437"/>
          </a:xfrm>
          <a:custGeom>
            <a:avLst/>
            <a:gdLst>
              <a:gd name="connsiteX0" fmla="*/ 0 w 1735667"/>
              <a:gd name="connsiteY0" fmla="*/ 0 h 2497667"/>
              <a:gd name="connsiteX1" fmla="*/ 1735667 w 1735667"/>
              <a:gd name="connsiteY1" fmla="*/ 0 h 2497667"/>
              <a:gd name="connsiteX2" fmla="*/ 1735667 w 1735667"/>
              <a:gd name="connsiteY2" fmla="*/ 2497667 h 2497667"/>
              <a:gd name="connsiteX3" fmla="*/ 1687385 w 1735667"/>
              <a:gd name="connsiteY3" fmla="*/ 2497667 h 2497667"/>
              <a:gd name="connsiteX4" fmla="*/ 1689094 w 1735667"/>
              <a:gd name="connsiteY4" fmla="*/ 2489200 h 2497667"/>
              <a:gd name="connsiteX5" fmla="*/ 1629827 w 1735667"/>
              <a:gd name="connsiteY5" fmla="*/ 2429933 h 2497667"/>
              <a:gd name="connsiteX6" fmla="*/ 1570560 w 1735667"/>
              <a:gd name="connsiteY6" fmla="*/ 2489200 h 2497667"/>
              <a:gd name="connsiteX7" fmla="*/ 1572270 w 1735667"/>
              <a:gd name="connsiteY7" fmla="*/ 2497667 h 2497667"/>
              <a:gd name="connsiteX8" fmla="*/ 1518053 w 1735667"/>
              <a:gd name="connsiteY8" fmla="*/ 2497667 h 2497667"/>
              <a:gd name="connsiteX9" fmla="*/ 1519762 w 1735667"/>
              <a:gd name="connsiteY9" fmla="*/ 2489200 h 2497667"/>
              <a:gd name="connsiteX10" fmla="*/ 1460495 w 1735667"/>
              <a:gd name="connsiteY10" fmla="*/ 2429933 h 2497667"/>
              <a:gd name="connsiteX11" fmla="*/ 1401228 w 1735667"/>
              <a:gd name="connsiteY11" fmla="*/ 2489200 h 2497667"/>
              <a:gd name="connsiteX12" fmla="*/ 1402938 w 1735667"/>
              <a:gd name="connsiteY12" fmla="*/ 2497667 h 2497667"/>
              <a:gd name="connsiteX13" fmla="*/ 1348721 w 1735667"/>
              <a:gd name="connsiteY13" fmla="*/ 2497667 h 2497667"/>
              <a:gd name="connsiteX14" fmla="*/ 1350430 w 1735667"/>
              <a:gd name="connsiteY14" fmla="*/ 2489200 h 2497667"/>
              <a:gd name="connsiteX15" fmla="*/ 1291163 w 1735667"/>
              <a:gd name="connsiteY15" fmla="*/ 2429933 h 2497667"/>
              <a:gd name="connsiteX16" fmla="*/ 1231896 w 1735667"/>
              <a:gd name="connsiteY16" fmla="*/ 2489200 h 2497667"/>
              <a:gd name="connsiteX17" fmla="*/ 1233606 w 1735667"/>
              <a:gd name="connsiteY17" fmla="*/ 2497667 h 2497667"/>
              <a:gd name="connsiteX18" fmla="*/ 1179389 w 1735667"/>
              <a:gd name="connsiteY18" fmla="*/ 2497667 h 2497667"/>
              <a:gd name="connsiteX19" fmla="*/ 1181098 w 1735667"/>
              <a:gd name="connsiteY19" fmla="*/ 2489200 h 2497667"/>
              <a:gd name="connsiteX20" fmla="*/ 1121831 w 1735667"/>
              <a:gd name="connsiteY20" fmla="*/ 2429933 h 2497667"/>
              <a:gd name="connsiteX21" fmla="*/ 1062564 w 1735667"/>
              <a:gd name="connsiteY21" fmla="*/ 2489200 h 2497667"/>
              <a:gd name="connsiteX22" fmla="*/ 1064274 w 1735667"/>
              <a:gd name="connsiteY22" fmla="*/ 2497667 h 2497667"/>
              <a:gd name="connsiteX23" fmla="*/ 1010057 w 1735667"/>
              <a:gd name="connsiteY23" fmla="*/ 2497667 h 2497667"/>
              <a:gd name="connsiteX24" fmla="*/ 1011766 w 1735667"/>
              <a:gd name="connsiteY24" fmla="*/ 2489200 h 2497667"/>
              <a:gd name="connsiteX25" fmla="*/ 952499 w 1735667"/>
              <a:gd name="connsiteY25" fmla="*/ 2429933 h 2497667"/>
              <a:gd name="connsiteX26" fmla="*/ 893232 w 1735667"/>
              <a:gd name="connsiteY26" fmla="*/ 2489200 h 2497667"/>
              <a:gd name="connsiteX27" fmla="*/ 894942 w 1735667"/>
              <a:gd name="connsiteY27" fmla="*/ 2497667 h 2497667"/>
              <a:gd name="connsiteX28" fmla="*/ 840725 w 1735667"/>
              <a:gd name="connsiteY28" fmla="*/ 2497667 h 2497667"/>
              <a:gd name="connsiteX29" fmla="*/ 842434 w 1735667"/>
              <a:gd name="connsiteY29" fmla="*/ 2489200 h 2497667"/>
              <a:gd name="connsiteX30" fmla="*/ 783167 w 1735667"/>
              <a:gd name="connsiteY30" fmla="*/ 2429933 h 2497667"/>
              <a:gd name="connsiteX31" fmla="*/ 723900 w 1735667"/>
              <a:gd name="connsiteY31" fmla="*/ 2489200 h 2497667"/>
              <a:gd name="connsiteX32" fmla="*/ 725610 w 1735667"/>
              <a:gd name="connsiteY32" fmla="*/ 2497667 h 2497667"/>
              <a:gd name="connsiteX33" fmla="*/ 671393 w 1735667"/>
              <a:gd name="connsiteY33" fmla="*/ 2497667 h 2497667"/>
              <a:gd name="connsiteX34" fmla="*/ 673102 w 1735667"/>
              <a:gd name="connsiteY34" fmla="*/ 2489200 h 2497667"/>
              <a:gd name="connsiteX35" fmla="*/ 613835 w 1735667"/>
              <a:gd name="connsiteY35" fmla="*/ 2429933 h 2497667"/>
              <a:gd name="connsiteX36" fmla="*/ 554568 w 1735667"/>
              <a:gd name="connsiteY36" fmla="*/ 2489200 h 2497667"/>
              <a:gd name="connsiteX37" fmla="*/ 556278 w 1735667"/>
              <a:gd name="connsiteY37" fmla="*/ 2497667 h 2497667"/>
              <a:gd name="connsiteX38" fmla="*/ 502061 w 1735667"/>
              <a:gd name="connsiteY38" fmla="*/ 2497667 h 2497667"/>
              <a:gd name="connsiteX39" fmla="*/ 503770 w 1735667"/>
              <a:gd name="connsiteY39" fmla="*/ 2489200 h 2497667"/>
              <a:gd name="connsiteX40" fmla="*/ 444503 w 1735667"/>
              <a:gd name="connsiteY40" fmla="*/ 2429933 h 2497667"/>
              <a:gd name="connsiteX41" fmla="*/ 385236 w 1735667"/>
              <a:gd name="connsiteY41" fmla="*/ 2489200 h 2497667"/>
              <a:gd name="connsiteX42" fmla="*/ 386946 w 1735667"/>
              <a:gd name="connsiteY42" fmla="*/ 2497667 h 2497667"/>
              <a:gd name="connsiteX43" fmla="*/ 332729 w 1735667"/>
              <a:gd name="connsiteY43" fmla="*/ 2497667 h 2497667"/>
              <a:gd name="connsiteX44" fmla="*/ 334438 w 1735667"/>
              <a:gd name="connsiteY44" fmla="*/ 2489200 h 2497667"/>
              <a:gd name="connsiteX45" fmla="*/ 275171 w 1735667"/>
              <a:gd name="connsiteY45" fmla="*/ 2429933 h 2497667"/>
              <a:gd name="connsiteX46" fmla="*/ 215904 w 1735667"/>
              <a:gd name="connsiteY46" fmla="*/ 2489200 h 2497667"/>
              <a:gd name="connsiteX47" fmla="*/ 217614 w 1735667"/>
              <a:gd name="connsiteY47" fmla="*/ 2497667 h 2497667"/>
              <a:gd name="connsiteX48" fmla="*/ 163397 w 1735667"/>
              <a:gd name="connsiteY48" fmla="*/ 2497667 h 2497667"/>
              <a:gd name="connsiteX49" fmla="*/ 165106 w 1735667"/>
              <a:gd name="connsiteY49" fmla="*/ 2489200 h 2497667"/>
              <a:gd name="connsiteX50" fmla="*/ 105839 w 1735667"/>
              <a:gd name="connsiteY50" fmla="*/ 2429933 h 2497667"/>
              <a:gd name="connsiteX51" fmla="*/ 46572 w 1735667"/>
              <a:gd name="connsiteY51" fmla="*/ 2489200 h 2497667"/>
              <a:gd name="connsiteX52" fmla="*/ 48282 w 1735667"/>
              <a:gd name="connsiteY52" fmla="*/ 2497667 h 2497667"/>
              <a:gd name="connsiteX53" fmla="*/ 0 w 1735667"/>
              <a:gd name="connsiteY53" fmla="*/ 2497667 h 2497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735667" h="2497667">
                <a:moveTo>
                  <a:pt x="0" y="0"/>
                </a:moveTo>
                <a:lnTo>
                  <a:pt x="1735667" y="0"/>
                </a:lnTo>
                <a:lnTo>
                  <a:pt x="1735667" y="2497667"/>
                </a:lnTo>
                <a:lnTo>
                  <a:pt x="1687385" y="2497667"/>
                </a:lnTo>
                <a:lnTo>
                  <a:pt x="1689094" y="2489200"/>
                </a:lnTo>
                <a:cubicBezTo>
                  <a:pt x="1689094" y="2456468"/>
                  <a:pt x="1662559" y="2429933"/>
                  <a:pt x="1629827" y="2429933"/>
                </a:cubicBezTo>
                <a:cubicBezTo>
                  <a:pt x="1597095" y="2429933"/>
                  <a:pt x="1570560" y="2456468"/>
                  <a:pt x="1570560" y="2489200"/>
                </a:cubicBezTo>
                <a:lnTo>
                  <a:pt x="1572270" y="2497667"/>
                </a:lnTo>
                <a:lnTo>
                  <a:pt x="1518053" y="2497667"/>
                </a:lnTo>
                <a:lnTo>
                  <a:pt x="1519762" y="2489200"/>
                </a:lnTo>
                <a:cubicBezTo>
                  <a:pt x="1519762" y="2456468"/>
                  <a:pt x="1493227" y="2429933"/>
                  <a:pt x="1460495" y="2429933"/>
                </a:cubicBezTo>
                <a:cubicBezTo>
                  <a:pt x="1427763" y="2429933"/>
                  <a:pt x="1401228" y="2456468"/>
                  <a:pt x="1401228" y="2489200"/>
                </a:cubicBezTo>
                <a:lnTo>
                  <a:pt x="1402938" y="2497667"/>
                </a:lnTo>
                <a:lnTo>
                  <a:pt x="1348721" y="2497667"/>
                </a:lnTo>
                <a:lnTo>
                  <a:pt x="1350430" y="2489200"/>
                </a:lnTo>
                <a:cubicBezTo>
                  <a:pt x="1350430" y="2456468"/>
                  <a:pt x="1323895" y="2429933"/>
                  <a:pt x="1291163" y="2429933"/>
                </a:cubicBezTo>
                <a:cubicBezTo>
                  <a:pt x="1258431" y="2429933"/>
                  <a:pt x="1231896" y="2456468"/>
                  <a:pt x="1231896" y="2489200"/>
                </a:cubicBezTo>
                <a:lnTo>
                  <a:pt x="1233606" y="2497667"/>
                </a:lnTo>
                <a:lnTo>
                  <a:pt x="1179389" y="2497667"/>
                </a:lnTo>
                <a:lnTo>
                  <a:pt x="1181098" y="2489200"/>
                </a:lnTo>
                <a:cubicBezTo>
                  <a:pt x="1181098" y="2456468"/>
                  <a:pt x="1154563" y="2429933"/>
                  <a:pt x="1121831" y="2429933"/>
                </a:cubicBezTo>
                <a:cubicBezTo>
                  <a:pt x="1089099" y="2429933"/>
                  <a:pt x="1062564" y="2456468"/>
                  <a:pt x="1062564" y="2489200"/>
                </a:cubicBezTo>
                <a:lnTo>
                  <a:pt x="1064274" y="2497667"/>
                </a:lnTo>
                <a:lnTo>
                  <a:pt x="1010057" y="2497667"/>
                </a:lnTo>
                <a:lnTo>
                  <a:pt x="1011766" y="2489200"/>
                </a:lnTo>
                <a:cubicBezTo>
                  <a:pt x="1011766" y="2456468"/>
                  <a:pt x="985231" y="2429933"/>
                  <a:pt x="952499" y="2429933"/>
                </a:cubicBezTo>
                <a:cubicBezTo>
                  <a:pt x="919767" y="2429933"/>
                  <a:pt x="893232" y="2456468"/>
                  <a:pt x="893232" y="2489200"/>
                </a:cubicBezTo>
                <a:lnTo>
                  <a:pt x="894942" y="2497667"/>
                </a:lnTo>
                <a:lnTo>
                  <a:pt x="840725" y="2497667"/>
                </a:lnTo>
                <a:lnTo>
                  <a:pt x="842434" y="2489200"/>
                </a:lnTo>
                <a:cubicBezTo>
                  <a:pt x="842434" y="2456468"/>
                  <a:pt x="815899" y="2429933"/>
                  <a:pt x="783167" y="2429933"/>
                </a:cubicBezTo>
                <a:cubicBezTo>
                  <a:pt x="750435" y="2429933"/>
                  <a:pt x="723900" y="2456468"/>
                  <a:pt x="723900" y="2489200"/>
                </a:cubicBezTo>
                <a:lnTo>
                  <a:pt x="725610" y="2497667"/>
                </a:lnTo>
                <a:lnTo>
                  <a:pt x="671393" y="2497667"/>
                </a:lnTo>
                <a:lnTo>
                  <a:pt x="673102" y="2489200"/>
                </a:lnTo>
                <a:cubicBezTo>
                  <a:pt x="673102" y="2456468"/>
                  <a:pt x="646567" y="2429933"/>
                  <a:pt x="613835" y="2429933"/>
                </a:cubicBezTo>
                <a:cubicBezTo>
                  <a:pt x="581103" y="2429933"/>
                  <a:pt x="554568" y="2456468"/>
                  <a:pt x="554568" y="2489200"/>
                </a:cubicBezTo>
                <a:lnTo>
                  <a:pt x="556278" y="2497667"/>
                </a:lnTo>
                <a:lnTo>
                  <a:pt x="502061" y="2497667"/>
                </a:lnTo>
                <a:lnTo>
                  <a:pt x="503770" y="2489200"/>
                </a:lnTo>
                <a:cubicBezTo>
                  <a:pt x="503770" y="2456468"/>
                  <a:pt x="477235" y="2429933"/>
                  <a:pt x="444503" y="2429933"/>
                </a:cubicBezTo>
                <a:cubicBezTo>
                  <a:pt x="411771" y="2429933"/>
                  <a:pt x="385236" y="2456468"/>
                  <a:pt x="385236" y="2489200"/>
                </a:cubicBezTo>
                <a:lnTo>
                  <a:pt x="386946" y="2497667"/>
                </a:lnTo>
                <a:lnTo>
                  <a:pt x="332729" y="2497667"/>
                </a:lnTo>
                <a:lnTo>
                  <a:pt x="334438" y="2489200"/>
                </a:lnTo>
                <a:cubicBezTo>
                  <a:pt x="334438" y="2456468"/>
                  <a:pt x="307903" y="2429933"/>
                  <a:pt x="275171" y="2429933"/>
                </a:cubicBezTo>
                <a:cubicBezTo>
                  <a:pt x="242439" y="2429933"/>
                  <a:pt x="215904" y="2456468"/>
                  <a:pt x="215904" y="2489200"/>
                </a:cubicBezTo>
                <a:lnTo>
                  <a:pt x="217614" y="2497667"/>
                </a:lnTo>
                <a:lnTo>
                  <a:pt x="163397" y="2497667"/>
                </a:lnTo>
                <a:lnTo>
                  <a:pt x="165106" y="2489200"/>
                </a:lnTo>
                <a:cubicBezTo>
                  <a:pt x="165106" y="2456468"/>
                  <a:pt x="138571" y="2429933"/>
                  <a:pt x="105839" y="2429933"/>
                </a:cubicBezTo>
                <a:cubicBezTo>
                  <a:pt x="73107" y="2429933"/>
                  <a:pt x="46572" y="2456468"/>
                  <a:pt x="46572" y="2489200"/>
                </a:cubicBezTo>
                <a:lnTo>
                  <a:pt x="48282" y="2497667"/>
                </a:lnTo>
                <a:lnTo>
                  <a:pt x="0" y="2497667"/>
                </a:lnTo>
                <a:close/>
              </a:path>
            </a:pathLst>
          </a:custGeom>
          <a:solidFill>
            <a:srgbClr val="FEFFFF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>
            <a:norm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accent1"/>
                </a:solidFill>
              </a:rPr>
              <a:t>确认密码</a:t>
            </a:r>
          </a:p>
        </p:txBody>
      </p:sp>
      <p:sp>
        <p:nvSpPr>
          <p:cNvPr id="23" name="MH_Other_10">
            <a:extLst>
              <a:ext uri="{FF2B5EF4-FFF2-40B4-BE49-F238E27FC236}">
                <a16:creationId xmlns:a16="http://schemas.microsoft.com/office/drawing/2014/main" id="{08546540-8ED3-41D3-9D28-B2A128E9E839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8642350" y="3975100"/>
            <a:ext cx="1104900" cy="127000"/>
          </a:xfrm>
          <a:custGeom>
            <a:avLst/>
            <a:gdLst>
              <a:gd name="connsiteX0" fmla="*/ 0 w 1397000"/>
              <a:gd name="connsiteY0" fmla="*/ 0 h 160867"/>
              <a:gd name="connsiteX1" fmla="*/ 1397000 w 1397000"/>
              <a:gd name="connsiteY1" fmla="*/ 0 h 160867"/>
              <a:gd name="connsiteX2" fmla="*/ 1397000 w 1397000"/>
              <a:gd name="connsiteY2" fmla="*/ 160867 h 160867"/>
              <a:gd name="connsiteX3" fmla="*/ 1348720 w 1397000"/>
              <a:gd name="connsiteY3" fmla="*/ 160867 h 160867"/>
              <a:gd name="connsiteX4" fmla="*/ 1350429 w 1397000"/>
              <a:gd name="connsiteY4" fmla="*/ 152400 h 160867"/>
              <a:gd name="connsiteX5" fmla="*/ 1291162 w 1397000"/>
              <a:gd name="connsiteY5" fmla="*/ 93133 h 160867"/>
              <a:gd name="connsiteX6" fmla="*/ 1231895 w 1397000"/>
              <a:gd name="connsiteY6" fmla="*/ 152400 h 160867"/>
              <a:gd name="connsiteX7" fmla="*/ 1233605 w 1397000"/>
              <a:gd name="connsiteY7" fmla="*/ 160867 h 160867"/>
              <a:gd name="connsiteX8" fmla="*/ 1179388 w 1397000"/>
              <a:gd name="connsiteY8" fmla="*/ 160867 h 160867"/>
              <a:gd name="connsiteX9" fmla="*/ 1181097 w 1397000"/>
              <a:gd name="connsiteY9" fmla="*/ 152400 h 160867"/>
              <a:gd name="connsiteX10" fmla="*/ 1121830 w 1397000"/>
              <a:gd name="connsiteY10" fmla="*/ 93133 h 160867"/>
              <a:gd name="connsiteX11" fmla="*/ 1062563 w 1397000"/>
              <a:gd name="connsiteY11" fmla="*/ 152400 h 160867"/>
              <a:gd name="connsiteX12" fmla="*/ 1064273 w 1397000"/>
              <a:gd name="connsiteY12" fmla="*/ 160867 h 160867"/>
              <a:gd name="connsiteX13" fmla="*/ 1010056 w 1397000"/>
              <a:gd name="connsiteY13" fmla="*/ 160867 h 160867"/>
              <a:gd name="connsiteX14" fmla="*/ 1011765 w 1397000"/>
              <a:gd name="connsiteY14" fmla="*/ 152400 h 160867"/>
              <a:gd name="connsiteX15" fmla="*/ 952498 w 1397000"/>
              <a:gd name="connsiteY15" fmla="*/ 93133 h 160867"/>
              <a:gd name="connsiteX16" fmla="*/ 893231 w 1397000"/>
              <a:gd name="connsiteY16" fmla="*/ 152400 h 160867"/>
              <a:gd name="connsiteX17" fmla="*/ 894941 w 1397000"/>
              <a:gd name="connsiteY17" fmla="*/ 160867 h 160867"/>
              <a:gd name="connsiteX18" fmla="*/ 840724 w 1397000"/>
              <a:gd name="connsiteY18" fmla="*/ 160867 h 160867"/>
              <a:gd name="connsiteX19" fmla="*/ 842433 w 1397000"/>
              <a:gd name="connsiteY19" fmla="*/ 152400 h 160867"/>
              <a:gd name="connsiteX20" fmla="*/ 783166 w 1397000"/>
              <a:gd name="connsiteY20" fmla="*/ 93133 h 160867"/>
              <a:gd name="connsiteX21" fmla="*/ 723899 w 1397000"/>
              <a:gd name="connsiteY21" fmla="*/ 152400 h 160867"/>
              <a:gd name="connsiteX22" fmla="*/ 725609 w 1397000"/>
              <a:gd name="connsiteY22" fmla="*/ 160867 h 160867"/>
              <a:gd name="connsiteX23" fmla="*/ 671392 w 1397000"/>
              <a:gd name="connsiteY23" fmla="*/ 160867 h 160867"/>
              <a:gd name="connsiteX24" fmla="*/ 673101 w 1397000"/>
              <a:gd name="connsiteY24" fmla="*/ 152400 h 160867"/>
              <a:gd name="connsiteX25" fmla="*/ 613834 w 1397000"/>
              <a:gd name="connsiteY25" fmla="*/ 93133 h 160867"/>
              <a:gd name="connsiteX26" fmla="*/ 554567 w 1397000"/>
              <a:gd name="connsiteY26" fmla="*/ 152400 h 160867"/>
              <a:gd name="connsiteX27" fmla="*/ 556277 w 1397000"/>
              <a:gd name="connsiteY27" fmla="*/ 160867 h 160867"/>
              <a:gd name="connsiteX28" fmla="*/ 502060 w 1397000"/>
              <a:gd name="connsiteY28" fmla="*/ 160867 h 160867"/>
              <a:gd name="connsiteX29" fmla="*/ 503769 w 1397000"/>
              <a:gd name="connsiteY29" fmla="*/ 152400 h 160867"/>
              <a:gd name="connsiteX30" fmla="*/ 444502 w 1397000"/>
              <a:gd name="connsiteY30" fmla="*/ 93133 h 160867"/>
              <a:gd name="connsiteX31" fmla="*/ 385235 w 1397000"/>
              <a:gd name="connsiteY31" fmla="*/ 152400 h 160867"/>
              <a:gd name="connsiteX32" fmla="*/ 386945 w 1397000"/>
              <a:gd name="connsiteY32" fmla="*/ 160867 h 160867"/>
              <a:gd name="connsiteX33" fmla="*/ 332728 w 1397000"/>
              <a:gd name="connsiteY33" fmla="*/ 160867 h 160867"/>
              <a:gd name="connsiteX34" fmla="*/ 334437 w 1397000"/>
              <a:gd name="connsiteY34" fmla="*/ 152400 h 160867"/>
              <a:gd name="connsiteX35" fmla="*/ 275170 w 1397000"/>
              <a:gd name="connsiteY35" fmla="*/ 93133 h 160867"/>
              <a:gd name="connsiteX36" fmla="*/ 215903 w 1397000"/>
              <a:gd name="connsiteY36" fmla="*/ 152400 h 160867"/>
              <a:gd name="connsiteX37" fmla="*/ 217613 w 1397000"/>
              <a:gd name="connsiteY37" fmla="*/ 160867 h 160867"/>
              <a:gd name="connsiteX38" fmla="*/ 163396 w 1397000"/>
              <a:gd name="connsiteY38" fmla="*/ 160867 h 160867"/>
              <a:gd name="connsiteX39" fmla="*/ 165105 w 1397000"/>
              <a:gd name="connsiteY39" fmla="*/ 152400 h 160867"/>
              <a:gd name="connsiteX40" fmla="*/ 105838 w 1397000"/>
              <a:gd name="connsiteY40" fmla="*/ 93133 h 160867"/>
              <a:gd name="connsiteX41" fmla="*/ 46571 w 1397000"/>
              <a:gd name="connsiteY41" fmla="*/ 152400 h 160867"/>
              <a:gd name="connsiteX42" fmla="*/ 48281 w 1397000"/>
              <a:gd name="connsiteY42" fmla="*/ 160867 h 160867"/>
              <a:gd name="connsiteX43" fmla="*/ 0 w 1397000"/>
              <a:gd name="connsiteY43" fmla="*/ 160867 h 16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397000" h="160867">
                <a:moveTo>
                  <a:pt x="0" y="0"/>
                </a:moveTo>
                <a:lnTo>
                  <a:pt x="1397000" y="0"/>
                </a:lnTo>
                <a:lnTo>
                  <a:pt x="1397000" y="160867"/>
                </a:lnTo>
                <a:lnTo>
                  <a:pt x="1348720" y="160867"/>
                </a:lnTo>
                <a:lnTo>
                  <a:pt x="1350429" y="152400"/>
                </a:lnTo>
                <a:cubicBezTo>
                  <a:pt x="1350429" y="119668"/>
                  <a:pt x="1323894" y="93133"/>
                  <a:pt x="1291162" y="93133"/>
                </a:cubicBezTo>
                <a:cubicBezTo>
                  <a:pt x="1258430" y="93133"/>
                  <a:pt x="1231895" y="119668"/>
                  <a:pt x="1231895" y="152400"/>
                </a:cubicBezTo>
                <a:lnTo>
                  <a:pt x="1233605" y="160867"/>
                </a:lnTo>
                <a:lnTo>
                  <a:pt x="1179388" y="160867"/>
                </a:lnTo>
                <a:lnTo>
                  <a:pt x="1181097" y="152400"/>
                </a:lnTo>
                <a:cubicBezTo>
                  <a:pt x="1181097" y="119668"/>
                  <a:pt x="1154562" y="93133"/>
                  <a:pt x="1121830" y="93133"/>
                </a:cubicBezTo>
                <a:cubicBezTo>
                  <a:pt x="1089098" y="93133"/>
                  <a:pt x="1062563" y="119668"/>
                  <a:pt x="1062563" y="152400"/>
                </a:cubicBezTo>
                <a:lnTo>
                  <a:pt x="1064273" y="160867"/>
                </a:lnTo>
                <a:lnTo>
                  <a:pt x="1010056" y="160867"/>
                </a:lnTo>
                <a:lnTo>
                  <a:pt x="1011765" y="152400"/>
                </a:lnTo>
                <a:cubicBezTo>
                  <a:pt x="1011765" y="119668"/>
                  <a:pt x="985230" y="93133"/>
                  <a:pt x="952498" y="93133"/>
                </a:cubicBezTo>
                <a:cubicBezTo>
                  <a:pt x="919766" y="93133"/>
                  <a:pt x="893231" y="119668"/>
                  <a:pt x="893231" y="152400"/>
                </a:cubicBezTo>
                <a:lnTo>
                  <a:pt x="894941" y="160867"/>
                </a:lnTo>
                <a:lnTo>
                  <a:pt x="840724" y="160867"/>
                </a:lnTo>
                <a:lnTo>
                  <a:pt x="842433" y="152400"/>
                </a:lnTo>
                <a:cubicBezTo>
                  <a:pt x="842433" y="119668"/>
                  <a:pt x="815898" y="93133"/>
                  <a:pt x="783166" y="93133"/>
                </a:cubicBezTo>
                <a:cubicBezTo>
                  <a:pt x="750434" y="93133"/>
                  <a:pt x="723899" y="119668"/>
                  <a:pt x="723899" y="152400"/>
                </a:cubicBezTo>
                <a:lnTo>
                  <a:pt x="725609" y="160867"/>
                </a:lnTo>
                <a:lnTo>
                  <a:pt x="671392" y="160867"/>
                </a:lnTo>
                <a:lnTo>
                  <a:pt x="673101" y="152400"/>
                </a:lnTo>
                <a:cubicBezTo>
                  <a:pt x="673101" y="119668"/>
                  <a:pt x="646566" y="93133"/>
                  <a:pt x="613834" y="93133"/>
                </a:cubicBezTo>
                <a:cubicBezTo>
                  <a:pt x="581102" y="93133"/>
                  <a:pt x="554567" y="119668"/>
                  <a:pt x="554567" y="152400"/>
                </a:cubicBezTo>
                <a:lnTo>
                  <a:pt x="556277" y="160867"/>
                </a:lnTo>
                <a:lnTo>
                  <a:pt x="502060" y="160867"/>
                </a:lnTo>
                <a:lnTo>
                  <a:pt x="503769" y="152400"/>
                </a:lnTo>
                <a:cubicBezTo>
                  <a:pt x="503769" y="119668"/>
                  <a:pt x="477234" y="93133"/>
                  <a:pt x="444502" y="93133"/>
                </a:cubicBezTo>
                <a:cubicBezTo>
                  <a:pt x="411770" y="93133"/>
                  <a:pt x="385235" y="119668"/>
                  <a:pt x="385235" y="152400"/>
                </a:cubicBezTo>
                <a:lnTo>
                  <a:pt x="386945" y="160867"/>
                </a:lnTo>
                <a:lnTo>
                  <a:pt x="332728" y="160867"/>
                </a:lnTo>
                <a:lnTo>
                  <a:pt x="334437" y="152400"/>
                </a:lnTo>
                <a:cubicBezTo>
                  <a:pt x="334437" y="119668"/>
                  <a:pt x="307902" y="93133"/>
                  <a:pt x="275170" y="93133"/>
                </a:cubicBezTo>
                <a:cubicBezTo>
                  <a:pt x="242438" y="93133"/>
                  <a:pt x="215903" y="119668"/>
                  <a:pt x="215903" y="152400"/>
                </a:cubicBezTo>
                <a:lnTo>
                  <a:pt x="217613" y="160867"/>
                </a:lnTo>
                <a:lnTo>
                  <a:pt x="163396" y="160867"/>
                </a:lnTo>
                <a:lnTo>
                  <a:pt x="165105" y="152400"/>
                </a:lnTo>
                <a:cubicBezTo>
                  <a:pt x="165105" y="119668"/>
                  <a:pt x="138570" y="93133"/>
                  <a:pt x="105838" y="93133"/>
                </a:cubicBezTo>
                <a:cubicBezTo>
                  <a:pt x="73106" y="93133"/>
                  <a:pt x="46571" y="119668"/>
                  <a:pt x="46571" y="152400"/>
                </a:cubicBezTo>
                <a:lnTo>
                  <a:pt x="48281" y="160867"/>
                </a:lnTo>
                <a:lnTo>
                  <a:pt x="0" y="160867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MH_Desc_1">
            <a:extLst>
              <a:ext uri="{FF2B5EF4-FFF2-40B4-BE49-F238E27FC236}">
                <a16:creationId xmlns:a16="http://schemas.microsoft.com/office/drawing/2014/main" id="{04323E83-636F-4A7B-8F9F-7701EBA4C407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2292351" y="4933950"/>
            <a:ext cx="7591425" cy="1195388"/>
          </a:xfrm>
          <a:prstGeom prst="rect">
            <a:avLst/>
          </a:prstGeom>
          <a:noFill/>
        </p:spPr>
        <p:txBody>
          <a:bodyPr lIns="108000" tIns="108000" rIns="108000" bIns="108000" anchor="ctr">
            <a:norm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册账号时，包含账号、昵称、邮箱、密码和确认密码等五个输入框。每个输入框不能为空，密码和确认密码必须一致，邮箱必须符合邮箱标准格式才能注册。注册成功后，系统会自动发送一份邮件到玩家所填的邮箱，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2000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H_PageTitle">
            <a:extLst>
              <a:ext uri="{FF2B5EF4-FFF2-40B4-BE49-F238E27FC236}">
                <a16:creationId xmlns:a16="http://schemas.microsoft.com/office/drawing/2014/main" id="{783CCB7D-82C9-44B5-847B-76E9069C6EF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b="0" dirty="0"/>
              <a:t>用户登陆</a:t>
            </a:r>
          </a:p>
        </p:txBody>
      </p:sp>
      <p:sp>
        <p:nvSpPr>
          <p:cNvPr id="5" name="MH_Other_1">
            <a:extLst>
              <a:ext uri="{FF2B5EF4-FFF2-40B4-BE49-F238E27FC236}">
                <a16:creationId xmlns:a16="http://schemas.microsoft.com/office/drawing/2014/main" id="{53803E39-0D98-49F7-89D6-67777D0B303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092638" y="4102101"/>
            <a:ext cx="307975" cy="415925"/>
          </a:xfrm>
          <a:custGeom>
            <a:avLst/>
            <a:gdLst>
              <a:gd name="connsiteX0" fmla="*/ 153217 w 306433"/>
              <a:gd name="connsiteY0" fmla="*/ 0 h 415415"/>
              <a:gd name="connsiteX1" fmla="*/ 261558 w 306433"/>
              <a:gd name="connsiteY1" fmla="*/ 153858 h 415415"/>
              <a:gd name="connsiteX2" fmla="*/ 261558 w 306433"/>
              <a:gd name="connsiteY2" fmla="*/ 370539 h 415415"/>
              <a:gd name="connsiteX3" fmla="*/ 44876 w 306433"/>
              <a:gd name="connsiteY3" fmla="*/ 370539 h 415415"/>
              <a:gd name="connsiteX4" fmla="*/ 44877 w 306433"/>
              <a:gd name="connsiteY4" fmla="*/ 370539 h 415415"/>
              <a:gd name="connsiteX5" fmla="*/ 44877 w 306433"/>
              <a:gd name="connsiteY5" fmla="*/ 153857 h 415415"/>
              <a:gd name="connsiteX6" fmla="*/ 153217 w 306433"/>
              <a:gd name="connsiteY6" fmla="*/ 0 h 41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6433" h="415415">
                <a:moveTo>
                  <a:pt x="153217" y="0"/>
                </a:moveTo>
                <a:cubicBezTo>
                  <a:pt x="181744" y="58873"/>
                  <a:pt x="217858" y="110158"/>
                  <a:pt x="261558" y="153858"/>
                </a:cubicBezTo>
                <a:cubicBezTo>
                  <a:pt x="321392" y="213692"/>
                  <a:pt x="321392" y="310705"/>
                  <a:pt x="261558" y="370539"/>
                </a:cubicBezTo>
                <a:cubicBezTo>
                  <a:pt x="201723" y="430374"/>
                  <a:pt x="104711" y="430374"/>
                  <a:pt x="44876" y="370539"/>
                </a:cubicBezTo>
                <a:lnTo>
                  <a:pt x="44877" y="370539"/>
                </a:lnTo>
                <a:cubicBezTo>
                  <a:pt x="-14958" y="310704"/>
                  <a:pt x="-14958" y="213692"/>
                  <a:pt x="44877" y="153857"/>
                </a:cubicBezTo>
                <a:cubicBezTo>
                  <a:pt x="88576" y="110158"/>
                  <a:pt x="124689" y="58873"/>
                  <a:pt x="1532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</a:rPr>
              <a:t>A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MH_SubTitle_1">
            <a:extLst>
              <a:ext uri="{FF2B5EF4-FFF2-40B4-BE49-F238E27FC236}">
                <a16:creationId xmlns:a16="http://schemas.microsoft.com/office/drawing/2014/main" id="{1E555E31-F4DD-4B7F-873E-8DFAFEC0114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559238" y="2125664"/>
            <a:ext cx="1374775" cy="1976437"/>
          </a:xfrm>
          <a:custGeom>
            <a:avLst/>
            <a:gdLst>
              <a:gd name="connsiteX0" fmla="*/ 0 w 1735667"/>
              <a:gd name="connsiteY0" fmla="*/ 0 h 2497667"/>
              <a:gd name="connsiteX1" fmla="*/ 1735667 w 1735667"/>
              <a:gd name="connsiteY1" fmla="*/ 0 h 2497667"/>
              <a:gd name="connsiteX2" fmla="*/ 1735667 w 1735667"/>
              <a:gd name="connsiteY2" fmla="*/ 2497667 h 2497667"/>
              <a:gd name="connsiteX3" fmla="*/ 1687385 w 1735667"/>
              <a:gd name="connsiteY3" fmla="*/ 2497667 h 2497667"/>
              <a:gd name="connsiteX4" fmla="*/ 1689094 w 1735667"/>
              <a:gd name="connsiteY4" fmla="*/ 2489200 h 2497667"/>
              <a:gd name="connsiteX5" fmla="*/ 1629827 w 1735667"/>
              <a:gd name="connsiteY5" fmla="*/ 2429933 h 2497667"/>
              <a:gd name="connsiteX6" fmla="*/ 1570560 w 1735667"/>
              <a:gd name="connsiteY6" fmla="*/ 2489200 h 2497667"/>
              <a:gd name="connsiteX7" fmla="*/ 1572270 w 1735667"/>
              <a:gd name="connsiteY7" fmla="*/ 2497667 h 2497667"/>
              <a:gd name="connsiteX8" fmla="*/ 1518053 w 1735667"/>
              <a:gd name="connsiteY8" fmla="*/ 2497667 h 2497667"/>
              <a:gd name="connsiteX9" fmla="*/ 1519762 w 1735667"/>
              <a:gd name="connsiteY9" fmla="*/ 2489200 h 2497667"/>
              <a:gd name="connsiteX10" fmla="*/ 1460495 w 1735667"/>
              <a:gd name="connsiteY10" fmla="*/ 2429933 h 2497667"/>
              <a:gd name="connsiteX11" fmla="*/ 1401228 w 1735667"/>
              <a:gd name="connsiteY11" fmla="*/ 2489200 h 2497667"/>
              <a:gd name="connsiteX12" fmla="*/ 1402938 w 1735667"/>
              <a:gd name="connsiteY12" fmla="*/ 2497667 h 2497667"/>
              <a:gd name="connsiteX13" fmla="*/ 1348721 w 1735667"/>
              <a:gd name="connsiteY13" fmla="*/ 2497667 h 2497667"/>
              <a:gd name="connsiteX14" fmla="*/ 1350430 w 1735667"/>
              <a:gd name="connsiteY14" fmla="*/ 2489200 h 2497667"/>
              <a:gd name="connsiteX15" fmla="*/ 1291163 w 1735667"/>
              <a:gd name="connsiteY15" fmla="*/ 2429933 h 2497667"/>
              <a:gd name="connsiteX16" fmla="*/ 1231896 w 1735667"/>
              <a:gd name="connsiteY16" fmla="*/ 2489200 h 2497667"/>
              <a:gd name="connsiteX17" fmla="*/ 1233606 w 1735667"/>
              <a:gd name="connsiteY17" fmla="*/ 2497667 h 2497667"/>
              <a:gd name="connsiteX18" fmla="*/ 1179389 w 1735667"/>
              <a:gd name="connsiteY18" fmla="*/ 2497667 h 2497667"/>
              <a:gd name="connsiteX19" fmla="*/ 1181098 w 1735667"/>
              <a:gd name="connsiteY19" fmla="*/ 2489200 h 2497667"/>
              <a:gd name="connsiteX20" fmla="*/ 1121831 w 1735667"/>
              <a:gd name="connsiteY20" fmla="*/ 2429933 h 2497667"/>
              <a:gd name="connsiteX21" fmla="*/ 1062564 w 1735667"/>
              <a:gd name="connsiteY21" fmla="*/ 2489200 h 2497667"/>
              <a:gd name="connsiteX22" fmla="*/ 1064274 w 1735667"/>
              <a:gd name="connsiteY22" fmla="*/ 2497667 h 2497667"/>
              <a:gd name="connsiteX23" fmla="*/ 1010057 w 1735667"/>
              <a:gd name="connsiteY23" fmla="*/ 2497667 h 2497667"/>
              <a:gd name="connsiteX24" fmla="*/ 1011766 w 1735667"/>
              <a:gd name="connsiteY24" fmla="*/ 2489200 h 2497667"/>
              <a:gd name="connsiteX25" fmla="*/ 952499 w 1735667"/>
              <a:gd name="connsiteY25" fmla="*/ 2429933 h 2497667"/>
              <a:gd name="connsiteX26" fmla="*/ 893232 w 1735667"/>
              <a:gd name="connsiteY26" fmla="*/ 2489200 h 2497667"/>
              <a:gd name="connsiteX27" fmla="*/ 894942 w 1735667"/>
              <a:gd name="connsiteY27" fmla="*/ 2497667 h 2497667"/>
              <a:gd name="connsiteX28" fmla="*/ 840725 w 1735667"/>
              <a:gd name="connsiteY28" fmla="*/ 2497667 h 2497667"/>
              <a:gd name="connsiteX29" fmla="*/ 842434 w 1735667"/>
              <a:gd name="connsiteY29" fmla="*/ 2489200 h 2497667"/>
              <a:gd name="connsiteX30" fmla="*/ 783167 w 1735667"/>
              <a:gd name="connsiteY30" fmla="*/ 2429933 h 2497667"/>
              <a:gd name="connsiteX31" fmla="*/ 723900 w 1735667"/>
              <a:gd name="connsiteY31" fmla="*/ 2489200 h 2497667"/>
              <a:gd name="connsiteX32" fmla="*/ 725610 w 1735667"/>
              <a:gd name="connsiteY32" fmla="*/ 2497667 h 2497667"/>
              <a:gd name="connsiteX33" fmla="*/ 671393 w 1735667"/>
              <a:gd name="connsiteY33" fmla="*/ 2497667 h 2497667"/>
              <a:gd name="connsiteX34" fmla="*/ 673102 w 1735667"/>
              <a:gd name="connsiteY34" fmla="*/ 2489200 h 2497667"/>
              <a:gd name="connsiteX35" fmla="*/ 613835 w 1735667"/>
              <a:gd name="connsiteY35" fmla="*/ 2429933 h 2497667"/>
              <a:gd name="connsiteX36" fmla="*/ 554568 w 1735667"/>
              <a:gd name="connsiteY36" fmla="*/ 2489200 h 2497667"/>
              <a:gd name="connsiteX37" fmla="*/ 556278 w 1735667"/>
              <a:gd name="connsiteY37" fmla="*/ 2497667 h 2497667"/>
              <a:gd name="connsiteX38" fmla="*/ 502061 w 1735667"/>
              <a:gd name="connsiteY38" fmla="*/ 2497667 h 2497667"/>
              <a:gd name="connsiteX39" fmla="*/ 503770 w 1735667"/>
              <a:gd name="connsiteY39" fmla="*/ 2489200 h 2497667"/>
              <a:gd name="connsiteX40" fmla="*/ 444503 w 1735667"/>
              <a:gd name="connsiteY40" fmla="*/ 2429933 h 2497667"/>
              <a:gd name="connsiteX41" fmla="*/ 385236 w 1735667"/>
              <a:gd name="connsiteY41" fmla="*/ 2489200 h 2497667"/>
              <a:gd name="connsiteX42" fmla="*/ 386946 w 1735667"/>
              <a:gd name="connsiteY42" fmla="*/ 2497667 h 2497667"/>
              <a:gd name="connsiteX43" fmla="*/ 332729 w 1735667"/>
              <a:gd name="connsiteY43" fmla="*/ 2497667 h 2497667"/>
              <a:gd name="connsiteX44" fmla="*/ 334438 w 1735667"/>
              <a:gd name="connsiteY44" fmla="*/ 2489200 h 2497667"/>
              <a:gd name="connsiteX45" fmla="*/ 275171 w 1735667"/>
              <a:gd name="connsiteY45" fmla="*/ 2429933 h 2497667"/>
              <a:gd name="connsiteX46" fmla="*/ 215904 w 1735667"/>
              <a:gd name="connsiteY46" fmla="*/ 2489200 h 2497667"/>
              <a:gd name="connsiteX47" fmla="*/ 217614 w 1735667"/>
              <a:gd name="connsiteY47" fmla="*/ 2497667 h 2497667"/>
              <a:gd name="connsiteX48" fmla="*/ 163397 w 1735667"/>
              <a:gd name="connsiteY48" fmla="*/ 2497667 h 2497667"/>
              <a:gd name="connsiteX49" fmla="*/ 165106 w 1735667"/>
              <a:gd name="connsiteY49" fmla="*/ 2489200 h 2497667"/>
              <a:gd name="connsiteX50" fmla="*/ 105839 w 1735667"/>
              <a:gd name="connsiteY50" fmla="*/ 2429933 h 2497667"/>
              <a:gd name="connsiteX51" fmla="*/ 46572 w 1735667"/>
              <a:gd name="connsiteY51" fmla="*/ 2489200 h 2497667"/>
              <a:gd name="connsiteX52" fmla="*/ 48282 w 1735667"/>
              <a:gd name="connsiteY52" fmla="*/ 2497667 h 2497667"/>
              <a:gd name="connsiteX53" fmla="*/ 0 w 1735667"/>
              <a:gd name="connsiteY53" fmla="*/ 2497667 h 2497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735667" h="2497667">
                <a:moveTo>
                  <a:pt x="0" y="0"/>
                </a:moveTo>
                <a:lnTo>
                  <a:pt x="1735667" y="0"/>
                </a:lnTo>
                <a:lnTo>
                  <a:pt x="1735667" y="2497667"/>
                </a:lnTo>
                <a:lnTo>
                  <a:pt x="1687385" y="2497667"/>
                </a:lnTo>
                <a:lnTo>
                  <a:pt x="1689094" y="2489200"/>
                </a:lnTo>
                <a:cubicBezTo>
                  <a:pt x="1689094" y="2456468"/>
                  <a:pt x="1662559" y="2429933"/>
                  <a:pt x="1629827" y="2429933"/>
                </a:cubicBezTo>
                <a:cubicBezTo>
                  <a:pt x="1597095" y="2429933"/>
                  <a:pt x="1570560" y="2456468"/>
                  <a:pt x="1570560" y="2489200"/>
                </a:cubicBezTo>
                <a:lnTo>
                  <a:pt x="1572270" y="2497667"/>
                </a:lnTo>
                <a:lnTo>
                  <a:pt x="1518053" y="2497667"/>
                </a:lnTo>
                <a:lnTo>
                  <a:pt x="1519762" y="2489200"/>
                </a:lnTo>
                <a:cubicBezTo>
                  <a:pt x="1519762" y="2456468"/>
                  <a:pt x="1493227" y="2429933"/>
                  <a:pt x="1460495" y="2429933"/>
                </a:cubicBezTo>
                <a:cubicBezTo>
                  <a:pt x="1427763" y="2429933"/>
                  <a:pt x="1401228" y="2456468"/>
                  <a:pt x="1401228" y="2489200"/>
                </a:cubicBezTo>
                <a:lnTo>
                  <a:pt x="1402938" y="2497667"/>
                </a:lnTo>
                <a:lnTo>
                  <a:pt x="1348721" y="2497667"/>
                </a:lnTo>
                <a:lnTo>
                  <a:pt x="1350430" y="2489200"/>
                </a:lnTo>
                <a:cubicBezTo>
                  <a:pt x="1350430" y="2456468"/>
                  <a:pt x="1323895" y="2429933"/>
                  <a:pt x="1291163" y="2429933"/>
                </a:cubicBezTo>
                <a:cubicBezTo>
                  <a:pt x="1258431" y="2429933"/>
                  <a:pt x="1231896" y="2456468"/>
                  <a:pt x="1231896" y="2489200"/>
                </a:cubicBezTo>
                <a:lnTo>
                  <a:pt x="1233606" y="2497667"/>
                </a:lnTo>
                <a:lnTo>
                  <a:pt x="1179389" y="2497667"/>
                </a:lnTo>
                <a:lnTo>
                  <a:pt x="1181098" y="2489200"/>
                </a:lnTo>
                <a:cubicBezTo>
                  <a:pt x="1181098" y="2456468"/>
                  <a:pt x="1154563" y="2429933"/>
                  <a:pt x="1121831" y="2429933"/>
                </a:cubicBezTo>
                <a:cubicBezTo>
                  <a:pt x="1089099" y="2429933"/>
                  <a:pt x="1062564" y="2456468"/>
                  <a:pt x="1062564" y="2489200"/>
                </a:cubicBezTo>
                <a:lnTo>
                  <a:pt x="1064274" y="2497667"/>
                </a:lnTo>
                <a:lnTo>
                  <a:pt x="1010057" y="2497667"/>
                </a:lnTo>
                <a:lnTo>
                  <a:pt x="1011766" y="2489200"/>
                </a:lnTo>
                <a:cubicBezTo>
                  <a:pt x="1011766" y="2456468"/>
                  <a:pt x="985231" y="2429933"/>
                  <a:pt x="952499" y="2429933"/>
                </a:cubicBezTo>
                <a:cubicBezTo>
                  <a:pt x="919767" y="2429933"/>
                  <a:pt x="893232" y="2456468"/>
                  <a:pt x="893232" y="2489200"/>
                </a:cubicBezTo>
                <a:lnTo>
                  <a:pt x="894942" y="2497667"/>
                </a:lnTo>
                <a:lnTo>
                  <a:pt x="840725" y="2497667"/>
                </a:lnTo>
                <a:lnTo>
                  <a:pt x="842434" y="2489200"/>
                </a:lnTo>
                <a:cubicBezTo>
                  <a:pt x="842434" y="2456468"/>
                  <a:pt x="815899" y="2429933"/>
                  <a:pt x="783167" y="2429933"/>
                </a:cubicBezTo>
                <a:cubicBezTo>
                  <a:pt x="750435" y="2429933"/>
                  <a:pt x="723900" y="2456468"/>
                  <a:pt x="723900" y="2489200"/>
                </a:cubicBezTo>
                <a:lnTo>
                  <a:pt x="725610" y="2497667"/>
                </a:lnTo>
                <a:lnTo>
                  <a:pt x="671393" y="2497667"/>
                </a:lnTo>
                <a:lnTo>
                  <a:pt x="673102" y="2489200"/>
                </a:lnTo>
                <a:cubicBezTo>
                  <a:pt x="673102" y="2456468"/>
                  <a:pt x="646567" y="2429933"/>
                  <a:pt x="613835" y="2429933"/>
                </a:cubicBezTo>
                <a:cubicBezTo>
                  <a:pt x="581103" y="2429933"/>
                  <a:pt x="554568" y="2456468"/>
                  <a:pt x="554568" y="2489200"/>
                </a:cubicBezTo>
                <a:lnTo>
                  <a:pt x="556278" y="2497667"/>
                </a:lnTo>
                <a:lnTo>
                  <a:pt x="502061" y="2497667"/>
                </a:lnTo>
                <a:lnTo>
                  <a:pt x="503770" y="2489200"/>
                </a:lnTo>
                <a:cubicBezTo>
                  <a:pt x="503770" y="2456468"/>
                  <a:pt x="477235" y="2429933"/>
                  <a:pt x="444503" y="2429933"/>
                </a:cubicBezTo>
                <a:cubicBezTo>
                  <a:pt x="411771" y="2429933"/>
                  <a:pt x="385236" y="2456468"/>
                  <a:pt x="385236" y="2489200"/>
                </a:cubicBezTo>
                <a:lnTo>
                  <a:pt x="386946" y="2497667"/>
                </a:lnTo>
                <a:lnTo>
                  <a:pt x="332729" y="2497667"/>
                </a:lnTo>
                <a:lnTo>
                  <a:pt x="334438" y="2489200"/>
                </a:lnTo>
                <a:cubicBezTo>
                  <a:pt x="334438" y="2456468"/>
                  <a:pt x="307903" y="2429933"/>
                  <a:pt x="275171" y="2429933"/>
                </a:cubicBezTo>
                <a:cubicBezTo>
                  <a:pt x="242439" y="2429933"/>
                  <a:pt x="215904" y="2456468"/>
                  <a:pt x="215904" y="2489200"/>
                </a:cubicBezTo>
                <a:lnTo>
                  <a:pt x="217614" y="2497667"/>
                </a:lnTo>
                <a:lnTo>
                  <a:pt x="163397" y="2497667"/>
                </a:lnTo>
                <a:lnTo>
                  <a:pt x="165106" y="2489200"/>
                </a:lnTo>
                <a:cubicBezTo>
                  <a:pt x="165106" y="2456468"/>
                  <a:pt x="138571" y="2429933"/>
                  <a:pt x="105839" y="2429933"/>
                </a:cubicBezTo>
                <a:cubicBezTo>
                  <a:pt x="73107" y="2429933"/>
                  <a:pt x="46572" y="2456468"/>
                  <a:pt x="46572" y="2489200"/>
                </a:cubicBezTo>
                <a:lnTo>
                  <a:pt x="48282" y="2497667"/>
                </a:lnTo>
                <a:lnTo>
                  <a:pt x="0" y="2497667"/>
                </a:lnTo>
                <a:close/>
              </a:path>
            </a:pathLst>
          </a:custGeom>
          <a:solidFill>
            <a:srgbClr val="FEFFFF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>
            <a:norm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accent1"/>
                </a:solidFill>
              </a:rPr>
              <a:t>账号</a:t>
            </a:r>
          </a:p>
        </p:txBody>
      </p:sp>
      <p:sp>
        <p:nvSpPr>
          <p:cNvPr id="7" name="MH_Other_2">
            <a:extLst>
              <a:ext uri="{FF2B5EF4-FFF2-40B4-BE49-F238E27FC236}">
                <a16:creationId xmlns:a16="http://schemas.microsoft.com/office/drawing/2014/main" id="{BF3DAF4A-3C15-4A77-8E97-D45F0701FC0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694174" y="3975100"/>
            <a:ext cx="1104900" cy="127000"/>
          </a:xfrm>
          <a:custGeom>
            <a:avLst/>
            <a:gdLst>
              <a:gd name="connsiteX0" fmla="*/ 0 w 1397000"/>
              <a:gd name="connsiteY0" fmla="*/ 0 h 160867"/>
              <a:gd name="connsiteX1" fmla="*/ 1397000 w 1397000"/>
              <a:gd name="connsiteY1" fmla="*/ 0 h 160867"/>
              <a:gd name="connsiteX2" fmla="*/ 1397000 w 1397000"/>
              <a:gd name="connsiteY2" fmla="*/ 160867 h 160867"/>
              <a:gd name="connsiteX3" fmla="*/ 1348720 w 1397000"/>
              <a:gd name="connsiteY3" fmla="*/ 160867 h 160867"/>
              <a:gd name="connsiteX4" fmla="*/ 1350429 w 1397000"/>
              <a:gd name="connsiteY4" fmla="*/ 152400 h 160867"/>
              <a:gd name="connsiteX5" fmla="*/ 1291162 w 1397000"/>
              <a:gd name="connsiteY5" fmla="*/ 93133 h 160867"/>
              <a:gd name="connsiteX6" fmla="*/ 1231895 w 1397000"/>
              <a:gd name="connsiteY6" fmla="*/ 152400 h 160867"/>
              <a:gd name="connsiteX7" fmla="*/ 1233605 w 1397000"/>
              <a:gd name="connsiteY7" fmla="*/ 160867 h 160867"/>
              <a:gd name="connsiteX8" fmla="*/ 1179388 w 1397000"/>
              <a:gd name="connsiteY8" fmla="*/ 160867 h 160867"/>
              <a:gd name="connsiteX9" fmla="*/ 1181097 w 1397000"/>
              <a:gd name="connsiteY9" fmla="*/ 152400 h 160867"/>
              <a:gd name="connsiteX10" fmla="*/ 1121830 w 1397000"/>
              <a:gd name="connsiteY10" fmla="*/ 93133 h 160867"/>
              <a:gd name="connsiteX11" fmla="*/ 1062563 w 1397000"/>
              <a:gd name="connsiteY11" fmla="*/ 152400 h 160867"/>
              <a:gd name="connsiteX12" fmla="*/ 1064273 w 1397000"/>
              <a:gd name="connsiteY12" fmla="*/ 160867 h 160867"/>
              <a:gd name="connsiteX13" fmla="*/ 1010056 w 1397000"/>
              <a:gd name="connsiteY13" fmla="*/ 160867 h 160867"/>
              <a:gd name="connsiteX14" fmla="*/ 1011765 w 1397000"/>
              <a:gd name="connsiteY14" fmla="*/ 152400 h 160867"/>
              <a:gd name="connsiteX15" fmla="*/ 952498 w 1397000"/>
              <a:gd name="connsiteY15" fmla="*/ 93133 h 160867"/>
              <a:gd name="connsiteX16" fmla="*/ 893231 w 1397000"/>
              <a:gd name="connsiteY16" fmla="*/ 152400 h 160867"/>
              <a:gd name="connsiteX17" fmla="*/ 894941 w 1397000"/>
              <a:gd name="connsiteY17" fmla="*/ 160867 h 160867"/>
              <a:gd name="connsiteX18" fmla="*/ 840724 w 1397000"/>
              <a:gd name="connsiteY18" fmla="*/ 160867 h 160867"/>
              <a:gd name="connsiteX19" fmla="*/ 842433 w 1397000"/>
              <a:gd name="connsiteY19" fmla="*/ 152400 h 160867"/>
              <a:gd name="connsiteX20" fmla="*/ 783166 w 1397000"/>
              <a:gd name="connsiteY20" fmla="*/ 93133 h 160867"/>
              <a:gd name="connsiteX21" fmla="*/ 723899 w 1397000"/>
              <a:gd name="connsiteY21" fmla="*/ 152400 h 160867"/>
              <a:gd name="connsiteX22" fmla="*/ 725609 w 1397000"/>
              <a:gd name="connsiteY22" fmla="*/ 160867 h 160867"/>
              <a:gd name="connsiteX23" fmla="*/ 671392 w 1397000"/>
              <a:gd name="connsiteY23" fmla="*/ 160867 h 160867"/>
              <a:gd name="connsiteX24" fmla="*/ 673101 w 1397000"/>
              <a:gd name="connsiteY24" fmla="*/ 152400 h 160867"/>
              <a:gd name="connsiteX25" fmla="*/ 613834 w 1397000"/>
              <a:gd name="connsiteY25" fmla="*/ 93133 h 160867"/>
              <a:gd name="connsiteX26" fmla="*/ 554567 w 1397000"/>
              <a:gd name="connsiteY26" fmla="*/ 152400 h 160867"/>
              <a:gd name="connsiteX27" fmla="*/ 556277 w 1397000"/>
              <a:gd name="connsiteY27" fmla="*/ 160867 h 160867"/>
              <a:gd name="connsiteX28" fmla="*/ 502060 w 1397000"/>
              <a:gd name="connsiteY28" fmla="*/ 160867 h 160867"/>
              <a:gd name="connsiteX29" fmla="*/ 503769 w 1397000"/>
              <a:gd name="connsiteY29" fmla="*/ 152400 h 160867"/>
              <a:gd name="connsiteX30" fmla="*/ 444502 w 1397000"/>
              <a:gd name="connsiteY30" fmla="*/ 93133 h 160867"/>
              <a:gd name="connsiteX31" fmla="*/ 385235 w 1397000"/>
              <a:gd name="connsiteY31" fmla="*/ 152400 h 160867"/>
              <a:gd name="connsiteX32" fmla="*/ 386945 w 1397000"/>
              <a:gd name="connsiteY32" fmla="*/ 160867 h 160867"/>
              <a:gd name="connsiteX33" fmla="*/ 332728 w 1397000"/>
              <a:gd name="connsiteY33" fmla="*/ 160867 h 160867"/>
              <a:gd name="connsiteX34" fmla="*/ 334437 w 1397000"/>
              <a:gd name="connsiteY34" fmla="*/ 152400 h 160867"/>
              <a:gd name="connsiteX35" fmla="*/ 275170 w 1397000"/>
              <a:gd name="connsiteY35" fmla="*/ 93133 h 160867"/>
              <a:gd name="connsiteX36" fmla="*/ 215903 w 1397000"/>
              <a:gd name="connsiteY36" fmla="*/ 152400 h 160867"/>
              <a:gd name="connsiteX37" fmla="*/ 217613 w 1397000"/>
              <a:gd name="connsiteY37" fmla="*/ 160867 h 160867"/>
              <a:gd name="connsiteX38" fmla="*/ 163396 w 1397000"/>
              <a:gd name="connsiteY38" fmla="*/ 160867 h 160867"/>
              <a:gd name="connsiteX39" fmla="*/ 165105 w 1397000"/>
              <a:gd name="connsiteY39" fmla="*/ 152400 h 160867"/>
              <a:gd name="connsiteX40" fmla="*/ 105838 w 1397000"/>
              <a:gd name="connsiteY40" fmla="*/ 93133 h 160867"/>
              <a:gd name="connsiteX41" fmla="*/ 46571 w 1397000"/>
              <a:gd name="connsiteY41" fmla="*/ 152400 h 160867"/>
              <a:gd name="connsiteX42" fmla="*/ 48281 w 1397000"/>
              <a:gd name="connsiteY42" fmla="*/ 160867 h 160867"/>
              <a:gd name="connsiteX43" fmla="*/ 0 w 1397000"/>
              <a:gd name="connsiteY43" fmla="*/ 160867 h 16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397000" h="160867">
                <a:moveTo>
                  <a:pt x="0" y="0"/>
                </a:moveTo>
                <a:lnTo>
                  <a:pt x="1397000" y="0"/>
                </a:lnTo>
                <a:lnTo>
                  <a:pt x="1397000" y="160867"/>
                </a:lnTo>
                <a:lnTo>
                  <a:pt x="1348720" y="160867"/>
                </a:lnTo>
                <a:lnTo>
                  <a:pt x="1350429" y="152400"/>
                </a:lnTo>
                <a:cubicBezTo>
                  <a:pt x="1350429" y="119668"/>
                  <a:pt x="1323894" y="93133"/>
                  <a:pt x="1291162" y="93133"/>
                </a:cubicBezTo>
                <a:cubicBezTo>
                  <a:pt x="1258430" y="93133"/>
                  <a:pt x="1231895" y="119668"/>
                  <a:pt x="1231895" y="152400"/>
                </a:cubicBezTo>
                <a:lnTo>
                  <a:pt x="1233605" y="160867"/>
                </a:lnTo>
                <a:lnTo>
                  <a:pt x="1179388" y="160867"/>
                </a:lnTo>
                <a:lnTo>
                  <a:pt x="1181097" y="152400"/>
                </a:lnTo>
                <a:cubicBezTo>
                  <a:pt x="1181097" y="119668"/>
                  <a:pt x="1154562" y="93133"/>
                  <a:pt x="1121830" y="93133"/>
                </a:cubicBezTo>
                <a:cubicBezTo>
                  <a:pt x="1089098" y="93133"/>
                  <a:pt x="1062563" y="119668"/>
                  <a:pt x="1062563" y="152400"/>
                </a:cubicBezTo>
                <a:lnTo>
                  <a:pt x="1064273" y="160867"/>
                </a:lnTo>
                <a:lnTo>
                  <a:pt x="1010056" y="160867"/>
                </a:lnTo>
                <a:lnTo>
                  <a:pt x="1011765" y="152400"/>
                </a:lnTo>
                <a:cubicBezTo>
                  <a:pt x="1011765" y="119668"/>
                  <a:pt x="985230" y="93133"/>
                  <a:pt x="952498" y="93133"/>
                </a:cubicBezTo>
                <a:cubicBezTo>
                  <a:pt x="919766" y="93133"/>
                  <a:pt x="893231" y="119668"/>
                  <a:pt x="893231" y="152400"/>
                </a:cubicBezTo>
                <a:lnTo>
                  <a:pt x="894941" y="160867"/>
                </a:lnTo>
                <a:lnTo>
                  <a:pt x="840724" y="160867"/>
                </a:lnTo>
                <a:lnTo>
                  <a:pt x="842433" y="152400"/>
                </a:lnTo>
                <a:cubicBezTo>
                  <a:pt x="842433" y="119668"/>
                  <a:pt x="815898" y="93133"/>
                  <a:pt x="783166" y="93133"/>
                </a:cubicBezTo>
                <a:cubicBezTo>
                  <a:pt x="750434" y="93133"/>
                  <a:pt x="723899" y="119668"/>
                  <a:pt x="723899" y="152400"/>
                </a:cubicBezTo>
                <a:lnTo>
                  <a:pt x="725609" y="160867"/>
                </a:lnTo>
                <a:lnTo>
                  <a:pt x="671392" y="160867"/>
                </a:lnTo>
                <a:lnTo>
                  <a:pt x="673101" y="152400"/>
                </a:lnTo>
                <a:cubicBezTo>
                  <a:pt x="673101" y="119668"/>
                  <a:pt x="646566" y="93133"/>
                  <a:pt x="613834" y="93133"/>
                </a:cubicBezTo>
                <a:cubicBezTo>
                  <a:pt x="581102" y="93133"/>
                  <a:pt x="554567" y="119668"/>
                  <a:pt x="554567" y="152400"/>
                </a:cubicBezTo>
                <a:lnTo>
                  <a:pt x="556277" y="160867"/>
                </a:lnTo>
                <a:lnTo>
                  <a:pt x="502060" y="160867"/>
                </a:lnTo>
                <a:lnTo>
                  <a:pt x="503769" y="152400"/>
                </a:lnTo>
                <a:cubicBezTo>
                  <a:pt x="503769" y="119668"/>
                  <a:pt x="477234" y="93133"/>
                  <a:pt x="444502" y="93133"/>
                </a:cubicBezTo>
                <a:cubicBezTo>
                  <a:pt x="411770" y="93133"/>
                  <a:pt x="385235" y="119668"/>
                  <a:pt x="385235" y="152400"/>
                </a:cubicBezTo>
                <a:lnTo>
                  <a:pt x="386945" y="160867"/>
                </a:lnTo>
                <a:lnTo>
                  <a:pt x="332728" y="160867"/>
                </a:lnTo>
                <a:lnTo>
                  <a:pt x="334437" y="152400"/>
                </a:lnTo>
                <a:cubicBezTo>
                  <a:pt x="334437" y="119668"/>
                  <a:pt x="307902" y="93133"/>
                  <a:pt x="275170" y="93133"/>
                </a:cubicBezTo>
                <a:cubicBezTo>
                  <a:pt x="242438" y="93133"/>
                  <a:pt x="215903" y="119668"/>
                  <a:pt x="215903" y="152400"/>
                </a:cubicBezTo>
                <a:lnTo>
                  <a:pt x="217613" y="160867"/>
                </a:lnTo>
                <a:lnTo>
                  <a:pt x="163396" y="160867"/>
                </a:lnTo>
                <a:lnTo>
                  <a:pt x="165105" y="152400"/>
                </a:lnTo>
                <a:cubicBezTo>
                  <a:pt x="165105" y="119668"/>
                  <a:pt x="138570" y="93133"/>
                  <a:pt x="105838" y="93133"/>
                </a:cubicBezTo>
                <a:cubicBezTo>
                  <a:pt x="73106" y="93133"/>
                  <a:pt x="46571" y="119668"/>
                  <a:pt x="46571" y="152400"/>
                </a:cubicBezTo>
                <a:lnTo>
                  <a:pt x="48281" y="160867"/>
                </a:lnTo>
                <a:lnTo>
                  <a:pt x="0" y="160867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MH_Other_3">
            <a:extLst>
              <a:ext uri="{FF2B5EF4-FFF2-40B4-BE49-F238E27FC236}">
                <a16:creationId xmlns:a16="http://schemas.microsoft.com/office/drawing/2014/main" id="{0151B3D8-AAE6-4DB2-B036-976BC2F746B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42038" y="4102101"/>
            <a:ext cx="307975" cy="415925"/>
          </a:xfrm>
          <a:custGeom>
            <a:avLst/>
            <a:gdLst>
              <a:gd name="connsiteX0" fmla="*/ 153217 w 306433"/>
              <a:gd name="connsiteY0" fmla="*/ 0 h 415415"/>
              <a:gd name="connsiteX1" fmla="*/ 261558 w 306433"/>
              <a:gd name="connsiteY1" fmla="*/ 153858 h 415415"/>
              <a:gd name="connsiteX2" fmla="*/ 261558 w 306433"/>
              <a:gd name="connsiteY2" fmla="*/ 370539 h 415415"/>
              <a:gd name="connsiteX3" fmla="*/ 44876 w 306433"/>
              <a:gd name="connsiteY3" fmla="*/ 370539 h 415415"/>
              <a:gd name="connsiteX4" fmla="*/ 44877 w 306433"/>
              <a:gd name="connsiteY4" fmla="*/ 370539 h 415415"/>
              <a:gd name="connsiteX5" fmla="*/ 44877 w 306433"/>
              <a:gd name="connsiteY5" fmla="*/ 153857 h 415415"/>
              <a:gd name="connsiteX6" fmla="*/ 153217 w 306433"/>
              <a:gd name="connsiteY6" fmla="*/ 0 h 41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6433" h="415415">
                <a:moveTo>
                  <a:pt x="153217" y="0"/>
                </a:moveTo>
                <a:cubicBezTo>
                  <a:pt x="181744" y="58873"/>
                  <a:pt x="217858" y="110158"/>
                  <a:pt x="261558" y="153858"/>
                </a:cubicBezTo>
                <a:cubicBezTo>
                  <a:pt x="321392" y="213692"/>
                  <a:pt x="321392" y="310705"/>
                  <a:pt x="261558" y="370539"/>
                </a:cubicBezTo>
                <a:cubicBezTo>
                  <a:pt x="201723" y="430374"/>
                  <a:pt x="104711" y="430374"/>
                  <a:pt x="44876" y="370539"/>
                </a:cubicBezTo>
                <a:lnTo>
                  <a:pt x="44877" y="370539"/>
                </a:lnTo>
                <a:cubicBezTo>
                  <a:pt x="-14958" y="310704"/>
                  <a:pt x="-14958" y="213692"/>
                  <a:pt x="44877" y="153857"/>
                </a:cubicBezTo>
                <a:cubicBezTo>
                  <a:pt x="88576" y="110158"/>
                  <a:pt x="124689" y="58873"/>
                  <a:pt x="1532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</a:rPr>
              <a:t>B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MH_SubTitle_2">
            <a:extLst>
              <a:ext uri="{FF2B5EF4-FFF2-40B4-BE49-F238E27FC236}">
                <a16:creationId xmlns:a16="http://schemas.microsoft.com/office/drawing/2014/main" id="{522BF5C6-ED88-4DF8-B963-4B7DC3ADF7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108638" y="2125664"/>
            <a:ext cx="1374775" cy="1976437"/>
          </a:xfrm>
          <a:custGeom>
            <a:avLst/>
            <a:gdLst>
              <a:gd name="connsiteX0" fmla="*/ 0 w 1735667"/>
              <a:gd name="connsiteY0" fmla="*/ 0 h 2497667"/>
              <a:gd name="connsiteX1" fmla="*/ 1735667 w 1735667"/>
              <a:gd name="connsiteY1" fmla="*/ 0 h 2497667"/>
              <a:gd name="connsiteX2" fmla="*/ 1735667 w 1735667"/>
              <a:gd name="connsiteY2" fmla="*/ 2497667 h 2497667"/>
              <a:gd name="connsiteX3" fmla="*/ 1687385 w 1735667"/>
              <a:gd name="connsiteY3" fmla="*/ 2497667 h 2497667"/>
              <a:gd name="connsiteX4" fmla="*/ 1689094 w 1735667"/>
              <a:gd name="connsiteY4" fmla="*/ 2489200 h 2497667"/>
              <a:gd name="connsiteX5" fmla="*/ 1629827 w 1735667"/>
              <a:gd name="connsiteY5" fmla="*/ 2429933 h 2497667"/>
              <a:gd name="connsiteX6" fmla="*/ 1570560 w 1735667"/>
              <a:gd name="connsiteY6" fmla="*/ 2489200 h 2497667"/>
              <a:gd name="connsiteX7" fmla="*/ 1572270 w 1735667"/>
              <a:gd name="connsiteY7" fmla="*/ 2497667 h 2497667"/>
              <a:gd name="connsiteX8" fmla="*/ 1518053 w 1735667"/>
              <a:gd name="connsiteY8" fmla="*/ 2497667 h 2497667"/>
              <a:gd name="connsiteX9" fmla="*/ 1519762 w 1735667"/>
              <a:gd name="connsiteY9" fmla="*/ 2489200 h 2497667"/>
              <a:gd name="connsiteX10" fmla="*/ 1460495 w 1735667"/>
              <a:gd name="connsiteY10" fmla="*/ 2429933 h 2497667"/>
              <a:gd name="connsiteX11" fmla="*/ 1401228 w 1735667"/>
              <a:gd name="connsiteY11" fmla="*/ 2489200 h 2497667"/>
              <a:gd name="connsiteX12" fmla="*/ 1402938 w 1735667"/>
              <a:gd name="connsiteY12" fmla="*/ 2497667 h 2497667"/>
              <a:gd name="connsiteX13" fmla="*/ 1348721 w 1735667"/>
              <a:gd name="connsiteY13" fmla="*/ 2497667 h 2497667"/>
              <a:gd name="connsiteX14" fmla="*/ 1350430 w 1735667"/>
              <a:gd name="connsiteY14" fmla="*/ 2489200 h 2497667"/>
              <a:gd name="connsiteX15" fmla="*/ 1291163 w 1735667"/>
              <a:gd name="connsiteY15" fmla="*/ 2429933 h 2497667"/>
              <a:gd name="connsiteX16" fmla="*/ 1231896 w 1735667"/>
              <a:gd name="connsiteY16" fmla="*/ 2489200 h 2497667"/>
              <a:gd name="connsiteX17" fmla="*/ 1233606 w 1735667"/>
              <a:gd name="connsiteY17" fmla="*/ 2497667 h 2497667"/>
              <a:gd name="connsiteX18" fmla="*/ 1179389 w 1735667"/>
              <a:gd name="connsiteY18" fmla="*/ 2497667 h 2497667"/>
              <a:gd name="connsiteX19" fmla="*/ 1181098 w 1735667"/>
              <a:gd name="connsiteY19" fmla="*/ 2489200 h 2497667"/>
              <a:gd name="connsiteX20" fmla="*/ 1121831 w 1735667"/>
              <a:gd name="connsiteY20" fmla="*/ 2429933 h 2497667"/>
              <a:gd name="connsiteX21" fmla="*/ 1062564 w 1735667"/>
              <a:gd name="connsiteY21" fmla="*/ 2489200 h 2497667"/>
              <a:gd name="connsiteX22" fmla="*/ 1064274 w 1735667"/>
              <a:gd name="connsiteY22" fmla="*/ 2497667 h 2497667"/>
              <a:gd name="connsiteX23" fmla="*/ 1010057 w 1735667"/>
              <a:gd name="connsiteY23" fmla="*/ 2497667 h 2497667"/>
              <a:gd name="connsiteX24" fmla="*/ 1011766 w 1735667"/>
              <a:gd name="connsiteY24" fmla="*/ 2489200 h 2497667"/>
              <a:gd name="connsiteX25" fmla="*/ 952499 w 1735667"/>
              <a:gd name="connsiteY25" fmla="*/ 2429933 h 2497667"/>
              <a:gd name="connsiteX26" fmla="*/ 893232 w 1735667"/>
              <a:gd name="connsiteY26" fmla="*/ 2489200 h 2497667"/>
              <a:gd name="connsiteX27" fmla="*/ 894942 w 1735667"/>
              <a:gd name="connsiteY27" fmla="*/ 2497667 h 2497667"/>
              <a:gd name="connsiteX28" fmla="*/ 840725 w 1735667"/>
              <a:gd name="connsiteY28" fmla="*/ 2497667 h 2497667"/>
              <a:gd name="connsiteX29" fmla="*/ 842434 w 1735667"/>
              <a:gd name="connsiteY29" fmla="*/ 2489200 h 2497667"/>
              <a:gd name="connsiteX30" fmla="*/ 783167 w 1735667"/>
              <a:gd name="connsiteY30" fmla="*/ 2429933 h 2497667"/>
              <a:gd name="connsiteX31" fmla="*/ 723900 w 1735667"/>
              <a:gd name="connsiteY31" fmla="*/ 2489200 h 2497667"/>
              <a:gd name="connsiteX32" fmla="*/ 725610 w 1735667"/>
              <a:gd name="connsiteY32" fmla="*/ 2497667 h 2497667"/>
              <a:gd name="connsiteX33" fmla="*/ 671393 w 1735667"/>
              <a:gd name="connsiteY33" fmla="*/ 2497667 h 2497667"/>
              <a:gd name="connsiteX34" fmla="*/ 673102 w 1735667"/>
              <a:gd name="connsiteY34" fmla="*/ 2489200 h 2497667"/>
              <a:gd name="connsiteX35" fmla="*/ 613835 w 1735667"/>
              <a:gd name="connsiteY35" fmla="*/ 2429933 h 2497667"/>
              <a:gd name="connsiteX36" fmla="*/ 554568 w 1735667"/>
              <a:gd name="connsiteY36" fmla="*/ 2489200 h 2497667"/>
              <a:gd name="connsiteX37" fmla="*/ 556278 w 1735667"/>
              <a:gd name="connsiteY37" fmla="*/ 2497667 h 2497667"/>
              <a:gd name="connsiteX38" fmla="*/ 502061 w 1735667"/>
              <a:gd name="connsiteY38" fmla="*/ 2497667 h 2497667"/>
              <a:gd name="connsiteX39" fmla="*/ 503770 w 1735667"/>
              <a:gd name="connsiteY39" fmla="*/ 2489200 h 2497667"/>
              <a:gd name="connsiteX40" fmla="*/ 444503 w 1735667"/>
              <a:gd name="connsiteY40" fmla="*/ 2429933 h 2497667"/>
              <a:gd name="connsiteX41" fmla="*/ 385236 w 1735667"/>
              <a:gd name="connsiteY41" fmla="*/ 2489200 h 2497667"/>
              <a:gd name="connsiteX42" fmla="*/ 386946 w 1735667"/>
              <a:gd name="connsiteY42" fmla="*/ 2497667 h 2497667"/>
              <a:gd name="connsiteX43" fmla="*/ 332729 w 1735667"/>
              <a:gd name="connsiteY43" fmla="*/ 2497667 h 2497667"/>
              <a:gd name="connsiteX44" fmla="*/ 334438 w 1735667"/>
              <a:gd name="connsiteY44" fmla="*/ 2489200 h 2497667"/>
              <a:gd name="connsiteX45" fmla="*/ 275171 w 1735667"/>
              <a:gd name="connsiteY45" fmla="*/ 2429933 h 2497667"/>
              <a:gd name="connsiteX46" fmla="*/ 215904 w 1735667"/>
              <a:gd name="connsiteY46" fmla="*/ 2489200 h 2497667"/>
              <a:gd name="connsiteX47" fmla="*/ 217614 w 1735667"/>
              <a:gd name="connsiteY47" fmla="*/ 2497667 h 2497667"/>
              <a:gd name="connsiteX48" fmla="*/ 163397 w 1735667"/>
              <a:gd name="connsiteY48" fmla="*/ 2497667 h 2497667"/>
              <a:gd name="connsiteX49" fmla="*/ 165106 w 1735667"/>
              <a:gd name="connsiteY49" fmla="*/ 2489200 h 2497667"/>
              <a:gd name="connsiteX50" fmla="*/ 105839 w 1735667"/>
              <a:gd name="connsiteY50" fmla="*/ 2429933 h 2497667"/>
              <a:gd name="connsiteX51" fmla="*/ 46572 w 1735667"/>
              <a:gd name="connsiteY51" fmla="*/ 2489200 h 2497667"/>
              <a:gd name="connsiteX52" fmla="*/ 48282 w 1735667"/>
              <a:gd name="connsiteY52" fmla="*/ 2497667 h 2497667"/>
              <a:gd name="connsiteX53" fmla="*/ 0 w 1735667"/>
              <a:gd name="connsiteY53" fmla="*/ 2497667 h 2497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735667" h="2497667">
                <a:moveTo>
                  <a:pt x="0" y="0"/>
                </a:moveTo>
                <a:lnTo>
                  <a:pt x="1735667" y="0"/>
                </a:lnTo>
                <a:lnTo>
                  <a:pt x="1735667" y="2497667"/>
                </a:lnTo>
                <a:lnTo>
                  <a:pt x="1687385" y="2497667"/>
                </a:lnTo>
                <a:lnTo>
                  <a:pt x="1689094" y="2489200"/>
                </a:lnTo>
                <a:cubicBezTo>
                  <a:pt x="1689094" y="2456468"/>
                  <a:pt x="1662559" y="2429933"/>
                  <a:pt x="1629827" y="2429933"/>
                </a:cubicBezTo>
                <a:cubicBezTo>
                  <a:pt x="1597095" y="2429933"/>
                  <a:pt x="1570560" y="2456468"/>
                  <a:pt x="1570560" y="2489200"/>
                </a:cubicBezTo>
                <a:lnTo>
                  <a:pt x="1572270" y="2497667"/>
                </a:lnTo>
                <a:lnTo>
                  <a:pt x="1518053" y="2497667"/>
                </a:lnTo>
                <a:lnTo>
                  <a:pt x="1519762" y="2489200"/>
                </a:lnTo>
                <a:cubicBezTo>
                  <a:pt x="1519762" y="2456468"/>
                  <a:pt x="1493227" y="2429933"/>
                  <a:pt x="1460495" y="2429933"/>
                </a:cubicBezTo>
                <a:cubicBezTo>
                  <a:pt x="1427763" y="2429933"/>
                  <a:pt x="1401228" y="2456468"/>
                  <a:pt x="1401228" y="2489200"/>
                </a:cubicBezTo>
                <a:lnTo>
                  <a:pt x="1402938" y="2497667"/>
                </a:lnTo>
                <a:lnTo>
                  <a:pt x="1348721" y="2497667"/>
                </a:lnTo>
                <a:lnTo>
                  <a:pt x="1350430" y="2489200"/>
                </a:lnTo>
                <a:cubicBezTo>
                  <a:pt x="1350430" y="2456468"/>
                  <a:pt x="1323895" y="2429933"/>
                  <a:pt x="1291163" y="2429933"/>
                </a:cubicBezTo>
                <a:cubicBezTo>
                  <a:pt x="1258431" y="2429933"/>
                  <a:pt x="1231896" y="2456468"/>
                  <a:pt x="1231896" y="2489200"/>
                </a:cubicBezTo>
                <a:lnTo>
                  <a:pt x="1233606" y="2497667"/>
                </a:lnTo>
                <a:lnTo>
                  <a:pt x="1179389" y="2497667"/>
                </a:lnTo>
                <a:lnTo>
                  <a:pt x="1181098" y="2489200"/>
                </a:lnTo>
                <a:cubicBezTo>
                  <a:pt x="1181098" y="2456468"/>
                  <a:pt x="1154563" y="2429933"/>
                  <a:pt x="1121831" y="2429933"/>
                </a:cubicBezTo>
                <a:cubicBezTo>
                  <a:pt x="1089099" y="2429933"/>
                  <a:pt x="1062564" y="2456468"/>
                  <a:pt x="1062564" y="2489200"/>
                </a:cubicBezTo>
                <a:lnTo>
                  <a:pt x="1064274" y="2497667"/>
                </a:lnTo>
                <a:lnTo>
                  <a:pt x="1010057" y="2497667"/>
                </a:lnTo>
                <a:lnTo>
                  <a:pt x="1011766" y="2489200"/>
                </a:lnTo>
                <a:cubicBezTo>
                  <a:pt x="1011766" y="2456468"/>
                  <a:pt x="985231" y="2429933"/>
                  <a:pt x="952499" y="2429933"/>
                </a:cubicBezTo>
                <a:cubicBezTo>
                  <a:pt x="919767" y="2429933"/>
                  <a:pt x="893232" y="2456468"/>
                  <a:pt x="893232" y="2489200"/>
                </a:cubicBezTo>
                <a:lnTo>
                  <a:pt x="894942" y="2497667"/>
                </a:lnTo>
                <a:lnTo>
                  <a:pt x="840725" y="2497667"/>
                </a:lnTo>
                <a:lnTo>
                  <a:pt x="842434" y="2489200"/>
                </a:lnTo>
                <a:cubicBezTo>
                  <a:pt x="842434" y="2456468"/>
                  <a:pt x="815899" y="2429933"/>
                  <a:pt x="783167" y="2429933"/>
                </a:cubicBezTo>
                <a:cubicBezTo>
                  <a:pt x="750435" y="2429933"/>
                  <a:pt x="723900" y="2456468"/>
                  <a:pt x="723900" y="2489200"/>
                </a:cubicBezTo>
                <a:lnTo>
                  <a:pt x="725610" y="2497667"/>
                </a:lnTo>
                <a:lnTo>
                  <a:pt x="671393" y="2497667"/>
                </a:lnTo>
                <a:lnTo>
                  <a:pt x="673102" y="2489200"/>
                </a:lnTo>
                <a:cubicBezTo>
                  <a:pt x="673102" y="2456468"/>
                  <a:pt x="646567" y="2429933"/>
                  <a:pt x="613835" y="2429933"/>
                </a:cubicBezTo>
                <a:cubicBezTo>
                  <a:pt x="581103" y="2429933"/>
                  <a:pt x="554568" y="2456468"/>
                  <a:pt x="554568" y="2489200"/>
                </a:cubicBezTo>
                <a:lnTo>
                  <a:pt x="556278" y="2497667"/>
                </a:lnTo>
                <a:lnTo>
                  <a:pt x="502061" y="2497667"/>
                </a:lnTo>
                <a:lnTo>
                  <a:pt x="503770" y="2489200"/>
                </a:lnTo>
                <a:cubicBezTo>
                  <a:pt x="503770" y="2456468"/>
                  <a:pt x="477235" y="2429933"/>
                  <a:pt x="444503" y="2429933"/>
                </a:cubicBezTo>
                <a:cubicBezTo>
                  <a:pt x="411771" y="2429933"/>
                  <a:pt x="385236" y="2456468"/>
                  <a:pt x="385236" y="2489200"/>
                </a:cubicBezTo>
                <a:lnTo>
                  <a:pt x="386946" y="2497667"/>
                </a:lnTo>
                <a:lnTo>
                  <a:pt x="332729" y="2497667"/>
                </a:lnTo>
                <a:lnTo>
                  <a:pt x="334438" y="2489200"/>
                </a:lnTo>
                <a:cubicBezTo>
                  <a:pt x="334438" y="2456468"/>
                  <a:pt x="307903" y="2429933"/>
                  <a:pt x="275171" y="2429933"/>
                </a:cubicBezTo>
                <a:cubicBezTo>
                  <a:pt x="242439" y="2429933"/>
                  <a:pt x="215904" y="2456468"/>
                  <a:pt x="215904" y="2489200"/>
                </a:cubicBezTo>
                <a:lnTo>
                  <a:pt x="217614" y="2497667"/>
                </a:lnTo>
                <a:lnTo>
                  <a:pt x="163397" y="2497667"/>
                </a:lnTo>
                <a:lnTo>
                  <a:pt x="165106" y="2489200"/>
                </a:lnTo>
                <a:cubicBezTo>
                  <a:pt x="165106" y="2456468"/>
                  <a:pt x="138571" y="2429933"/>
                  <a:pt x="105839" y="2429933"/>
                </a:cubicBezTo>
                <a:cubicBezTo>
                  <a:pt x="73107" y="2429933"/>
                  <a:pt x="46572" y="2456468"/>
                  <a:pt x="46572" y="2489200"/>
                </a:cubicBezTo>
                <a:lnTo>
                  <a:pt x="48282" y="2497667"/>
                </a:lnTo>
                <a:lnTo>
                  <a:pt x="0" y="2497667"/>
                </a:lnTo>
                <a:close/>
              </a:path>
            </a:pathLst>
          </a:custGeom>
          <a:solidFill>
            <a:srgbClr val="FEFFFF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>
            <a:norm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accent1"/>
                </a:solidFill>
              </a:rPr>
              <a:t>密码</a:t>
            </a:r>
          </a:p>
        </p:txBody>
      </p:sp>
      <p:sp>
        <p:nvSpPr>
          <p:cNvPr id="11" name="MH_Other_4">
            <a:extLst>
              <a:ext uri="{FF2B5EF4-FFF2-40B4-BE49-F238E27FC236}">
                <a16:creationId xmlns:a16="http://schemas.microsoft.com/office/drawing/2014/main" id="{2671A11D-2497-470F-9829-5BCE7B8504BA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243574" y="3975100"/>
            <a:ext cx="1104900" cy="127000"/>
          </a:xfrm>
          <a:custGeom>
            <a:avLst/>
            <a:gdLst>
              <a:gd name="connsiteX0" fmla="*/ 0 w 1397000"/>
              <a:gd name="connsiteY0" fmla="*/ 0 h 160867"/>
              <a:gd name="connsiteX1" fmla="*/ 1397000 w 1397000"/>
              <a:gd name="connsiteY1" fmla="*/ 0 h 160867"/>
              <a:gd name="connsiteX2" fmla="*/ 1397000 w 1397000"/>
              <a:gd name="connsiteY2" fmla="*/ 160867 h 160867"/>
              <a:gd name="connsiteX3" fmla="*/ 1348720 w 1397000"/>
              <a:gd name="connsiteY3" fmla="*/ 160867 h 160867"/>
              <a:gd name="connsiteX4" fmla="*/ 1350429 w 1397000"/>
              <a:gd name="connsiteY4" fmla="*/ 152400 h 160867"/>
              <a:gd name="connsiteX5" fmla="*/ 1291162 w 1397000"/>
              <a:gd name="connsiteY5" fmla="*/ 93133 h 160867"/>
              <a:gd name="connsiteX6" fmla="*/ 1231895 w 1397000"/>
              <a:gd name="connsiteY6" fmla="*/ 152400 h 160867"/>
              <a:gd name="connsiteX7" fmla="*/ 1233605 w 1397000"/>
              <a:gd name="connsiteY7" fmla="*/ 160867 h 160867"/>
              <a:gd name="connsiteX8" fmla="*/ 1179388 w 1397000"/>
              <a:gd name="connsiteY8" fmla="*/ 160867 h 160867"/>
              <a:gd name="connsiteX9" fmla="*/ 1181097 w 1397000"/>
              <a:gd name="connsiteY9" fmla="*/ 152400 h 160867"/>
              <a:gd name="connsiteX10" fmla="*/ 1121830 w 1397000"/>
              <a:gd name="connsiteY10" fmla="*/ 93133 h 160867"/>
              <a:gd name="connsiteX11" fmla="*/ 1062563 w 1397000"/>
              <a:gd name="connsiteY11" fmla="*/ 152400 h 160867"/>
              <a:gd name="connsiteX12" fmla="*/ 1064273 w 1397000"/>
              <a:gd name="connsiteY12" fmla="*/ 160867 h 160867"/>
              <a:gd name="connsiteX13" fmla="*/ 1010056 w 1397000"/>
              <a:gd name="connsiteY13" fmla="*/ 160867 h 160867"/>
              <a:gd name="connsiteX14" fmla="*/ 1011765 w 1397000"/>
              <a:gd name="connsiteY14" fmla="*/ 152400 h 160867"/>
              <a:gd name="connsiteX15" fmla="*/ 952498 w 1397000"/>
              <a:gd name="connsiteY15" fmla="*/ 93133 h 160867"/>
              <a:gd name="connsiteX16" fmla="*/ 893231 w 1397000"/>
              <a:gd name="connsiteY16" fmla="*/ 152400 h 160867"/>
              <a:gd name="connsiteX17" fmla="*/ 894941 w 1397000"/>
              <a:gd name="connsiteY17" fmla="*/ 160867 h 160867"/>
              <a:gd name="connsiteX18" fmla="*/ 840724 w 1397000"/>
              <a:gd name="connsiteY18" fmla="*/ 160867 h 160867"/>
              <a:gd name="connsiteX19" fmla="*/ 842433 w 1397000"/>
              <a:gd name="connsiteY19" fmla="*/ 152400 h 160867"/>
              <a:gd name="connsiteX20" fmla="*/ 783166 w 1397000"/>
              <a:gd name="connsiteY20" fmla="*/ 93133 h 160867"/>
              <a:gd name="connsiteX21" fmla="*/ 723899 w 1397000"/>
              <a:gd name="connsiteY21" fmla="*/ 152400 h 160867"/>
              <a:gd name="connsiteX22" fmla="*/ 725609 w 1397000"/>
              <a:gd name="connsiteY22" fmla="*/ 160867 h 160867"/>
              <a:gd name="connsiteX23" fmla="*/ 671392 w 1397000"/>
              <a:gd name="connsiteY23" fmla="*/ 160867 h 160867"/>
              <a:gd name="connsiteX24" fmla="*/ 673101 w 1397000"/>
              <a:gd name="connsiteY24" fmla="*/ 152400 h 160867"/>
              <a:gd name="connsiteX25" fmla="*/ 613834 w 1397000"/>
              <a:gd name="connsiteY25" fmla="*/ 93133 h 160867"/>
              <a:gd name="connsiteX26" fmla="*/ 554567 w 1397000"/>
              <a:gd name="connsiteY26" fmla="*/ 152400 h 160867"/>
              <a:gd name="connsiteX27" fmla="*/ 556277 w 1397000"/>
              <a:gd name="connsiteY27" fmla="*/ 160867 h 160867"/>
              <a:gd name="connsiteX28" fmla="*/ 502060 w 1397000"/>
              <a:gd name="connsiteY28" fmla="*/ 160867 h 160867"/>
              <a:gd name="connsiteX29" fmla="*/ 503769 w 1397000"/>
              <a:gd name="connsiteY29" fmla="*/ 152400 h 160867"/>
              <a:gd name="connsiteX30" fmla="*/ 444502 w 1397000"/>
              <a:gd name="connsiteY30" fmla="*/ 93133 h 160867"/>
              <a:gd name="connsiteX31" fmla="*/ 385235 w 1397000"/>
              <a:gd name="connsiteY31" fmla="*/ 152400 h 160867"/>
              <a:gd name="connsiteX32" fmla="*/ 386945 w 1397000"/>
              <a:gd name="connsiteY32" fmla="*/ 160867 h 160867"/>
              <a:gd name="connsiteX33" fmla="*/ 332728 w 1397000"/>
              <a:gd name="connsiteY33" fmla="*/ 160867 h 160867"/>
              <a:gd name="connsiteX34" fmla="*/ 334437 w 1397000"/>
              <a:gd name="connsiteY34" fmla="*/ 152400 h 160867"/>
              <a:gd name="connsiteX35" fmla="*/ 275170 w 1397000"/>
              <a:gd name="connsiteY35" fmla="*/ 93133 h 160867"/>
              <a:gd name="connsiteX36" fmla="*/ 215903 w 1397000"/>
              <a:gd name="connsiteY36" fmla="*/ 152400 h 160867"/>
              <a:gd name="connsiteX37" fmla="*/ 217613 w 1397000"/>
              <a:gd name="connsiteY37" fmla="*/ 160867 h 160867"/>
              <a:gd name="connsiteX38" fmla="*/ 163396 w 1397000"/>
              <a:gd name="connsiteY38" fmla="*/ 160867 h 160867"/>
              <a:gd name="connsiteX39" fmla="*/ 165105 w 1397000"/>
              <a:gd name="connsiteY39" fmla="*/ 152400 h 160867"/>
              <a:gd name="connsiteX40" fmla="*/ 105838 w 1397000"/>
              <a:gd name="connsiteY40" fmla="*/ 93133 h 160867"/>
              <a:gd name="connsiteX41" fmla="*/ 46571 w 1397000"/>
              <a:gd name="connsiteY41" fmla="*/ 152400 h 160867"/>
              <a:gd name="connsiteX42" fmla="*/ 48281 w 1397000"/>
              <a:gd name="connsiteY42" fmla="*/ 160867 h 160867"/>
              <a:gd name="connsiteX43" fmla="*/ 0 w 1397000"/>
              <a:gd name="connsiteY43" fmla="*/ 160867 h 16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397000" h="160867">
                <a:moveTo>
                  <a:pt x="0" y="0"/>
                </a:moveTo>
                <a:lnTo>
                  <a:pt x="1397000" y="0"/>
                </a:lnTo>
                <a:lnTo>
                  <a:pt x="1397000" y="160867"/>
                </a:lnTo>
                <a:lnTo>
                  <a:pt x="1348720" y="160867"/>
                </a:lnTo>
                <a:lnTo>
                  <a:pt x="1350429" y="152400"/>
                </a:lnTo>
                <a:cubicBezTo>
                  <a:pt x="1350429" y="119668"/>
                  <a:pt x="1323894" y="93133"/>
                  <a:pt x="1291162" y="93133"/>
                </a:cubicBezTo>
                <a:cubicBezTo>
                  <a:pt x="1258430" y="93133"/>
                  <a:pt x="1231895" y="119668"/>
                  <a:pt x="1231895" y="152400"/>
                </a:cubicBezTo>
                <a:lnTo>
                  <a:pt x="1233605" y="160867"/>
                </a:lnTo>
                <a:lnTo>
                  <a:pt x="1179388" y="160867"/>
                </a:lnTo>
                <a:lnTo>
                  <a:pt x="1181097" y="152400"/>
                </a:lnTo>
                <a:cubicBezTo>
                  <a:pt x="1181097" y="119668"/>
                  <a:pt x="1154562" y="93133"/>
                  <a:pt x="1121830" y="93133"/>
                </a:cubicBezTo>
                <a:cubicBezTo>
                  <a:pt x="1089098" y="93133"/>
                  <a:pt x="1062563" y="119668"/>
                  <a:pt x="1062563" y="152400"/>
                </a:cubicBezTo>
                <a:lnTo>
                  <a:pt x="1064273" y="160867"/>
                </a:lnTo>
                <a:lnTo>
                  <a:pt x="1010056" y="160867"/>
                </a:lnTo>
                <a:lnTo>
                  <a:pt x="1011765" y="152400"/>
                </a:lnTo>
                <a:cubicBezTo>
                  <a:pt x="1011765" y="119668"/>
                  <a:pt x="985230" y="93133"/>
                  <a:pt x="952498" y="93133"/>
                </a:cubicBezTo>
                <a:cubicBezTo>
                  <a:pt x="919766" y="93133"/>
                  <a:pt x="893231" y="119668"/>
                  <a:pt x="893231" y="152400"/>
                </a:cubicBezTo>
                <a:lnTo>
                  <a:pt x="894941" y="160867"/>
                </a:lnTo>
                <a:lnTo>
                  <a:pt x="840724" y="160867"/>
                </a:lnTo>
                <a:lnTo>
                  <a:pt x="842433" y="152400"/>
                </a:lnTo>
                <a:cubicBezTo>
                  <a:pt x="842433" y="119668"/>
                  <a:pt x="815898" y="93133"/>
                  <a:pt x="783166" y="93133"/>
                </a:cubicBezTo>
                <a:cubicBezTo>
                  <a:pt x="750434" y="93133"/>
                  <a:pt x="723899" y="119668"/>
                  <a:pt x="723899" y="152400"/>
                </a:cubicBezTo>
                <a:lnTo>
                  <a:pt x="725609" y="160867"/>
                </a:lnTo>
                <a:lnTo>
                  <a:pt x="671392" y="160867"/>
                </a:lnTo>
                <a:lnTo>
                  <a:pt x="673101" y="152400"/>
                </a:lnTo>
                <a:cubicBezTo>
                  <a:pt x="673101" y="119668"/>
                  <a:pt x="646566" y="93133"/>
                  <a:pt x="613834" y="93133"/>
                </a:cubicBezTo>
                <a:cubicBezTo>
                  <a:pt x="581102" y="93133"/>
                  <a:pt x="554567" y="119668"/>
                  <a:pt x="554567" y="152400"/>
                </a:cubicBezTo>
                <a:lnTo>
                  <a:pt x="556277" y="160867"/>
                </a:lnTo>
                <a:lnTo>
                  <a:pt x="502060" y="160867"/>
                </a:lnTo>
                <a:lnTo>
                  <a:pt x="503769" y="152400"/>
                </a:lnTo>
                <a:cubicBezTo>
                  <a:pt x="503769" y="119668"/>
                  <a:pt x="477234" y="93133"/>
                  <a:pt x="444502" y="93133"/>
                </a:cubicBezTo>
                <a:cubicBezTo>
                  <a:pt x="411770" y="93133"/>
                  <a:pt x="385235" y="119668"/>
                  <a:pt x="385235" y="152400"/>
                </a:cubicBezTo>
                <a:lnTo>
                  <a:pt x="386945" y="160867"/>
                </a:lnTo>
                <a:lnTo>
                  <a:pt x="332728" y="160867"/>
                </a:lnTo>
                <a:lnTo>
                  <a:pt x="334437" y="152400"/>
                </a:lnTo>
                <a:cubicBezTo>
                  <a:pt x="334437" y="119668"/>
                  <a:pt x="307902" y="93133"/>
                  <a:pt x="275170" y="93133"/>
                </a:cubicBezTo>
                <a:cubicBezTo>
                  <a:pt x="242438" y="93133"/>
                  <a:pt x="215903" y="119668"/>
                  <a:pt x="215903" y="152400"/>
                </a:cubicBezTo>
                <a:lnTo>
                  <a:pt x="217613" y="160867"/>
                </a:lnTo>
                <a:lnTo>
                  <a:pt x="163396" y="160867"/>
                </a:lnTo>
                <a:lnTo>
                  <a:pt x="165105" y="152400"/>
                </a:lnTo>
                <a:cubicBezTo>
                  <a:pt x="165105" y="119668"/>
                  <a:pt x="138570" y="93133"/>
                  <a:pt x="105838" y="93133"/>
                </a:cubicBezTo>
                <a:cubicBezTo>
                  <a:pt x="73106" y="93133"/>
                  <a:pt x="46571" y="119668"/>
                  <a:pt x="46571" y="152400"/>
                </a:cubicBezTo>
                <a:lnTo>
                  <a:pt x="48281" y="160867"/>
                </a:lnTo>
                <a:lnTo>
                  <a:pt x="0" y="160867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MH_Desc_1">
            <a:extLst>
              <a:ext uri="{FF2B5EF4-FFF2-40B4-BE49-F238E27FC236}">
                <a16:creationId xmlns:a16="http://schemas.microsoft.com/office/drawing/2014/main" id="{04323E83-636F-4A7B-8F9F-7701EBA4C40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292351" y="4933950"/>
            <a:ext cx="7591425" cy="1195388"/>
          </a:xfrm>
          <a:prstGeom prst="rect">
            <a:avLst/>
          </a:prstGeom>
          <a:noFill/>
        </p:spPr>
        <p:txBody>
          <a:bodyPr lIns="108000" tIns="108000" rIns="108000" bIns="108000" anchor="ctr">
            <a:norm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用户登录时，需要验证账号和密码，验证成功以后，才能进行下一步操作。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9298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MH_Other_1"/>
          <p:cNvCxnSpPr/>
          <p:nvPr>
            <p:custDataLst>
              <p:tags r:id="rId2"/>
            </p:custDataLst>
          </p:nvPr>
        </p:nvCxnSpPr>
        <p:spPr bwMode="auto">
          <a:xfrm>
            <a:off x="6240016" y="1433489"/>
            <a:ext cx="381642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MH_SubTitle_1"/>
          <p:cNvSpPr txBox="1"/>
          <p:nvPr>
            <p:custDataLst>
              <p:tags r:id="rId3"/>
            </p:custDataLst>
          </p:nvPr>
        </p:nvSpPr>
        <p:spPr>
          <a:xfrm>
            <a:off x="6252716" y="910713"/>
            <a:ext cx="3835424" cy="494052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normAutofit/>
          </a:bodyPr>
          <a:lstStyle/>
          <a:p>
            <a:pPr algn="r"/>
            <a:r>
              <a:rPr lang="zh-CN" altLang="en-US" sz="2800" b="1" spc="300" dirty="0">
                <a:solidFill>
                  <a:schemeClr val="accent1">
                    <a:lumMod val="75000"/>
                  </a:schemeClr>
                </a:solidFill>
              </a:rPr>
              <a:t>登陆注册设计理念</a:t>
            </a:r>
          </a:p>
        </p:txBody>
      </p:sp>
      <p:sp>
        <p:nvSpPr>
          <p:cNvPr id="8" name="MH_Text_1"/>
          <p:cNvSpPr/>
          <p:nvPr>
            <p:custDataLst>
              <p:tags r:id="rId4"/>
            </p:custDataLst>
          </p:nvPr>
        </p:nvSpPr>
        <p:spPr>
          <a:xfrm>
            <a:off x="6252716" y="1591523"/>
            <a:ext cx="3835424" cy="157771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algn="just">
              <a:lnSpc>
                <a:spcPct val="14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基本思想为大道至简，采用减法，尽量使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UI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界面变得简约。背景采用深灰色，主色调依旧是品牌的青色调，给用户产生一种心理对比，用暗色调突出主色调，营造一种神秘感。右上角大胆采用“撕下”的效果，寓意神秘世界即将到来。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211563D-0614-4F15-84EC-52D8613E8A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0">
            <a:off x="5386374" y="3519670"/>
            <a:ext cx="2448321" cy="26551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6AC735-27BF-4C22-B5E9-0741D0EC9D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177" y="1323993"/>
            <a:ext cx="3009282" cy="45001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26331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H_PageTitle">
            <a:extLst>
              <a:ext uri="{FF2B5EF4-FFF2-40B4-BE49-F238E27FC236}">
                <a16:creationId xmlns:a16="http://schemas.microsoft.com/office/drawing/2014/main" id="{783CCB7D-82C9-44B5-847B-76E9069C6EF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b="0" dirty="0"/>
              <a:t>游戏平台界面</a:t>
            </a:r>
          </a:p>
        </p:txBody>
      </p:sp>
      <p:sp>
        <p:nvSpPr>
          <p:cNvPr id="5" name="MH_Other_1">
            <a:extLst>
              <a:ext uri="{FF2B5EF4-FFF2-40B4-BE49-F238E27FC236}">
                <a16:creationId xmlns:a16="http://schemas.microsoft.com/office/drawing/2014/main" id="{53803E39-0D98-49F7-89D6-67777D0B303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843214" y="4102101"/>
            <a:ext cx="307975" cy="415925"/>
          </a:xfrm>
          <a:custGeom>
            <a:avLst/>
            <a:gdLst>
              <a:gd name="connsiteX0" fmla="*/ 153217 w 306433"/>
              <a:gd name="connsiteY0" fmla="*/ 0 h 415415"/>
              <a:gd name="connsiteX1" fmla="*/ 261558 w 306433"/>
              <a:gd name="connsiteY1" fmla="*/ 153858 h 415415"/>
              <a:gd name="connsiteX2" fmla="*/ 261558 w 306433"/>
              <a:gd name="connsiteY2" fmla="*/ 370539 h 415415"/>
              <a:gd name="connsiteX3" fmla="*/ 44876 w 306433"/>
              <a:gd name="connsiteY3" fmla="*/ 370539 h 415415"/>
              <a:gd name="connsiteX4" fmla="*/ 44877 w 306433"/>
              <a:gd name="connsiteY4" fmla="*/ 370539 h 415415"/>
              <a:gd name="connsiteX5" fmla="*/ 44877 w 306433"/>
              <a:gd name="connsiteY5" fmla="*/ 153857 h 415415"/>
              <a:gd name="connsiteX6" fmla="*/ 153217 w 306433"/>
              <a:gd name="connsiteY6" fmla="*/ 0 h 41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6433" h="415415">
                <a:moveTo>
                  <a:pt x="153217" y="0"/>
                </a:moveTo>
                <a:cubicBezTo>
                  <a:pt x="181744" y="58873"/>
                  <a:pt x="217858" y="110158"/>
                  <a:pt x="261558" y="153858"/>
                </a:cubicBezTo>
                <a:cubicBezTo>
                  <a:pt x="321392" y="213692"/>
                  <a:pt x="321392" y="310705"/>
                  <a:pt x="261558" y="370539"/>
                </a:cubicBezTo>
                <a:cubicBezTo>
                  <a:pt x="201723" y="430374"/>
                  <a:pt x="104711" y="430374"/>
                  <a:pt x="44876" y="370539"/>
                </a:cubicBezTo>
                <a:lnTo>
                  <a:pt x="44877" y="370539"/>
                </a:lnTo>
                <a:cubicBezTo>
                  <a:pt x="-14958" y="310704"/>
                  <a:pt x="-14958" y="213692"/>
                  <a:pt x="44877" y="153857"/>
                </a:cubicBezTo>
                <a:cubicBezTo>
                  <a:pt x="88576" y="110158"/>
                  <a:pt x="124689" y="58873"/>
                  <a:pt x="1532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</a:rPr>
              <a:t>A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MH_SubTitle_1">
            <a:extLst>
              <a:ext uri="{FF2B5EF4-FFF2-40B4-BE49-F238E27FC236}">
                <a16:creationId xmlns:a16="http://schemas.microsoft.com/office/drawing/2014/main" id="{1E555E31-F4DD-4B7F-873E-8DFAFEC0114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309814" y="2125664"/>
            <a:ext cx="1374775" cy="1976437"/>
          </a:xfrm>
          <a:custGeom>
            <a:avLst/>
            <a:gdLst>
              <a:gd name="connsiteX0" fmla="*/ 0 w 1735667"/>
              <a:gd name="connsiteY0" fmla="*/ 0 h 2497667"/>
              <a:gd name="connsiteX1" fmla="*/ 1735667 w 1735667"/>
              <a:gd name="connsiteY1" fmla="*/ 0 h 2497667"/>
              <a:gd name="connsiteX2" fmla="*/ 1735667 w 1735667"/>
              <a:gd name="connsiteY2" fmla="*/ 2497667 h 2497667"/>
              <a:gd name="connsiteX3" fmla="*/ 1687385 w 1735667"/>
              <a:gd name="connsiteY3" fmla="*/ 2497667 h 2497667"/>
              <a:gd name="connsiteX4" fmla="*/ 1689094 w 1735667"/>
              <a:gd name="connsiteY4" fmla="*/ 2489200 h 2497667"/>
              <a:gd name="connsiteX5" fmla="*/ 1629827 w 1735667"/>
              <a:gd name="connsiteY5" fmla="*/ 2429933 h 2497667"/>
              <a:gd name="connsiteX6" fmla="*/ 1570560 w 1735667"/>
              <a:gd name="connsiteY6" fmla="*/ 2489200 h 2497667"/>
              <a:gd name="connsiteX7" fmla="*/ 1572270 w 1735667"/>
              <a:gd name="connsiteY7" fmla="*/ 2497667 h 2497667"/>
              <a:gd name="connsiteX8" fmla="*/ 1518053 w 1735667"/>
              <a:gd name="connsiteY8" fmla="*/ 2497667 h 2497667"/>
              <a:gd name="connsiteX9" fmla="*/ 1519762 w 1735667"/>
              <a:gd name="connsiteY9" fmla="*/ 2489200 h 2497667"/>
              <a:gd name="connsiteX10" fmla="*/ 1460495 w 1735667"/>
              <a:gd name="connsiteY10" fmla="*/ 2429933 h 2497667"/>
              <a:gd name="connsiteX11" fmla="*/ 1401228 w 1735667"/>
              <a:gd name="connsiteY11" fmla="*/ 2489200 h 2497667"/>
              <a:gd name="connsiteX12" fmla="*/ 1402938 w 1735667"/>
              <a:gd name="connsiteY12" fmla="*/ 2497667 h 2497667"/>
              <a:gd name="connsiteX13" fmla="*/ 1348721 w 1735667"/>
              <a:gd name="connsiteY13" fmla="*/ 2497667 h 2497667"/>
              <a:gd name="connsiteX14" fmla="*/ 1350430 w 1735667"/>
              <a:gd name="connsiteY14" fmla="*/ 2489200 h 2497667"/>
              <a:gd name="connsiteX15" fmla="*/ 1291163 w 1735667"/>
              <a:gd name="connsiteY15" fmla="*/ 2429933 h 2497667"/>
              <a:gd name="connsiteX16" fmla="*/ 1231896 w 1735667"/>
              <a:gd name="connsiteY16" fmla="*/ 2489200 h 2497667"/>
              <a:gd name="connsiteX17" fmla="*/ 1233606 w 1735667"/>
              <a:gd name="connsiteY17" fmla="*/ 2497667 h 2497667"/>
              <a:gd name="connsiteX18" fmla="*/ 1179389 w 1735667"/>
              <a:gd name="connsiteY18" fmla="*/ 2497667 h 2497667"/>
              <a:gd name="connsiteX19" fmla="*/ 1181098 w 1735667"/>
              <a:gd name="connsiteY19" fmla="*/ 2489200 h 2497667"/>
              <a:gd name="connsiteX20" fmla="*/ 1121831 w 1735667"/>
              <a:gd name="connsiteY20" fmla="*/ 2429933 h 2497667"/>
              <a:gd name="connsiteX21" fmla="*/ 1062564 w 1735667"/>
              <a:gd name="connsiteY21" fmla="*/ 2489200 h 2497667"/>
              <a:gd name="connsiteX22" fmla="*/ 1064274 w 1735667"/>
              <a:gd name="connsiteY22" fmla="*/ 2497667 h 2497667"/>
              <a:gd name="connsiteX23" fmla="*/ 1010057 w 1735667"/>
              <a:gd name="connsiteY23" fmla="*/ 2497667 h 2497667"/>
              <a:gd name="connsiteX24" fmla="*/ 1011766 w 1735667"/>
              <a:gd name="connsiteY24" fmla="*/ 2489200 h 2497667"/>
              <a:gd name="connsiteX25" fmla="*/ 952499 w 1735667"/>
              <a:gd name="connsiteY25" fmla="*/ 2429933 h 2497667"/>
              <a:gd name="connsiteX26" fmla="*/ 893232 w 1735667"/>
              <a:gd name="connsiteY26" fmla="*/ 2489200 h 2497667"/>
              <a:gd name="connsiteX27" fmla="*/ 894942 w 1735667"/>
              <a:gd name="connsiteY27" fmla="*/ 2497667 h 2497667"/>
              <a:gd name="connsiteX28" fmla="*/ 840725 w 1735667"/>
              <a:gd name="connsiteY28" fmla="*/ 2497667 h 2497667"/>
              <a:gd name="connsiteX29" fmla="*/ 842434 w 1735667"/>
              <a:gd name="connsiteY29" fmla="*/ 2489200 h 2497667"/>
              <a:gd name="connsiteX30" fmla="*/ 783167 w 1735667"/>
              <a:gd name="connsiteY30" fmla="*/ 2429933 h 2497667"/>
              <a:gd name="connsiteX31" fmla="*/ 723900 w 1735667"/>
              <a:gd name="connsiteY31" fmla="*/ 2489200 h 2497667"/>
              <a:gd name="connsiteX32" fmla="*/ 725610 w 1735667"/>
              <a:gd name="connsiteY32" fmla="*/ 2497667 h 2497667"/>
              <a:gd name="connsiteX33" fmla="*/ 671393 w 1735667"/>
              <a:gd name="connsiteY33" fmla="*/ 2497667 h 2497667"/>
              <a:gd name="connsiteX34" fmla="*/ 673102 w 1735667"/>
              <a:gd name="connsiteY34" fmla="*/ 2489200 h 2497667"/>
              <a:gd name="connsiteX35" fmla="*/ 613835 w 1735667"/>
              <a:gd name="connsiteY35" fmla="*/ 2429933 h 2497667"/>
              <a:gd name="connsiteX36" fmla="*/ 554568 w 1735667"/>
              <a:gd name="connsiteY36" fmla="*/ 2489200 h 2497667"/>
              <a:gd name="connsiteX37" fmla="*/ 556278 w 1735667"/>
              <a:gd name="connsiteY37" fmla="*/ 2497667 h 2497667"/>
              <a:gd name="connsiteX38" fmla="*/ 502061 w 1735667"/>
              <a:gd name="connsiteY38" fmla="*/ 2497667 h 2497667"/>
              <a:gd name="connsiteX39" fmla="*/ 503770 w 1735667"/>
              <a:gd name="connsiteY39" fmla="*/ 2489200 h 2497667"/>
              <a:gd name="connsiteX40" fmla="*/ 444503 w 1735667"/>
              <a:gd name="connsiteY40" fmla="*/ 2429933 h 2497667"/>
              <a:gd name="connsiteX41" fmla="*/ 385236 w 1735667"/>
              <a:gd name="connsiteY41" fmla="*/ 2489200 h 2497667"/>
              <a:gd name="connsiteX42" fmla="*/ 386946 w 1735667"/>
              <a:gd name="connsiteY42" fmla="*/ 2497667 h 2497667"/>
              <a:gd name="connsiteX43" fmla="*/ 332729 w 1735667"/>
              <a:gd name="connsiteY43" fmla="*/ 2497667 h 2497667"/>
              <a:gd name="connsiteX44" fmla="*/ 334438 w 1735667"/>
              <a:gd name="connsiteY44" fmla="*/ 2489200 h 2497667"/>
              <a:gd name="connsiteX45" fmla="*/ 275171 w 1735667"/>
              <a:gd name="connsiteY45" fmla="*/ 2429933 h 2497667"/>
              <a:gd name="connsiteX46" fmla="*/ 215904 w 1735667"/>
              <a:gd name="connsiteY46" fmla="*/ 2489200 h 2497667"/>
              <a:gd name="connsiteX47" fmla="*/ 217614 w 1735667"/>
              <a:gd name="connsiteY47" fmla="*/ 2497667 h 2497667"/>
              <a:gd name="connsiteX48" fmla="*/ 163397 w 1735667"/>
              <a:gd name="connsiteY48" fmla="*/ 2497667 h 2497667"/>
              <a:gd name="connsiteX49" fmla="*/ 165106 w 1735667"/>
              <a:gd name="connsiteY49" fmla="*/ 2489200 h 2497667"/>
              <a:gd name="connsiteX50" fmla="*/ 105839 w 1735667"/>
              <a:gd name="connsiteY50" fmla="*/ 2429933 h 2497667"/>
              <a:gd name="connsiteX51" fmla="*/ 46572 w 1735667"/>
              <a:gd name="connsiteY51" fmla="*/ 2489200 h 2497667"/>
              <a:gd name="connsiteX52" fmla="*/ 48282 w 1735667"/>
              <a:gd name="connsiteY52" fmla="*/ 2497667 h 2497667"/>
              <a:gd name="connsiteX53" fmla="*/ 0 w 1735667"/>
              <a:gd name="connsiteY53" fmla="*/ 2497667 h 2497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735667" h="2497667">
                <a:moveTo>
                  <a:pt x="0" y="0"/>
                </a:moveTo>
                <a:lnTo>
                  <a:pt x="1735667" y="0"/>
                </a:lnTo>
                <a:lnTo>
                  <a:pt x="1735667" y="2497667"/>
                </a:lnTo>
                <a:lnTo>
                  <a:pt x="1687385" y="2497667"/>
                </a:lnTo>
                <a:lnTo>
                  <a:pt x="1689094" y="2489200"/>
                </a:lnTo>
                <a:cubicBezTo>
                  <a:pt x="1689094" y="2456468"/>
                  <a:pt x="1662559" y="2429933"/>
                  <a:pt x="1629827" y="2429933"/>
                </a:cubicBezTo>
                <a:cubicBezTo>
                  <a:pt x="1597095" y="2429933"/>
                  <a:pt x="1570560" y="2456468"/>
                  <a:pt x="1570560" y="2489200"/>
                </a:cubicBezTo>
                <a:lnTo>
                  <a:pt x="1572270" y="2497667"/>
                </a:lnTo>
                <a:lnTo>
                  <a:pt x="1518053" y="2497667"/>
                </a:lnTo>
                <a:lnTo>
                  <a:pt x="1519762" y="2489200"/>
                </a:lnTo>
                <a:cubicBezTo>
                  <a:pt x="1519762" y="2456468"/>
                  <a:pt x="1493227" y="2429933"/>
                  <a:pt x="1460495" y="2429933"/>
                </a:cubicBezTo>
                <a:cubicBezTo>
                  <a:pt x="1427763" y="2429933"/>
                  <a:pt x="1401228" y="2456468"/>
                  <a:pt x="1401228" y="2489200"/>
                </a:cubicBezTo>
                <a:lnTo>
                  <a:pt x="1402938" y="2497667"/>
                </a:lnTo>
                <a:lnTo>
                  <a:pt x="1348721" y="2497667"/>
                </a:lnTo>
                <a:lnTo>
                  <a:pt x="1350430" y="2489200"/>
                </a:lnTo>
                <a:cubicBezTo>
                  <a:pt x="1350430" y="2456468"/>
                  <a:pt x="1323895" y="2429933"/>
                  <a:pt x="1291163" y="2429933"/>
                </a:cubicBezTo>
                <a:cubicBezTo>
                  <a:pt x="1258431" y="2429933"/>
                  <a:pt x="1231896" y="2456468"/>
                  <a:pt x="1231896" y="2489200"/>
                </a:cubicBezTo>
                <a:lnTo>
                  <a:pt x="1233606" y="2497667"/>
                </a:lnTo>
                <a:lnTo>
                  <a:pt x="1179389" y="2497667"/>
                </a:lnTo>
                <a:lnTo>
                  <a:pt x="1181098" y="2489200"/>
                </a:lnTo>
                <a:cubicBezTo>
                  <a:pt x="1181098" y="2456468"/>
                  <a:pt x="1154563" y="2429933"/>
                  <a:pt x="1121831" y="2429933"/>
                </a:cubicBezTo>
                <a:cubicBezTo>
                  <a:pt x="1089099" y="2429933"/>
                  <a:pt x="1062564" y="2456468"/>
                  <a:pt x="1062564" y="2489200"/>
                </a:cubicBezTo>
                <a:lnTo>
                  <a:pt x="1064274" y="2497667"/>
                </a:lnTo>
                <a:lnTo>
                  <a:pt x="1010057" y="2497667"/>
                </a:lnTo>
                <a:lnTo>
                  <a:pt x="1011766" y="2489200"/>
                </a:lnTo>
                <a:cubicBezTo>
                  <a:pt x="1011766" y="2456468"/>
                  <a:pt x="985231" y="2429933"/>
                  <a:pt x="952499" y="2429933"/>
                </a:cubicBezTo>
                <a:cubicBezTo>
                  <a:pt x="919767" y="2429933"/>
                  <a:pt x="893232" y="2456468"/>
                  <a:pt x="893232" y="2489200"/>
                </a:cubicBezTo>
                <a:lnTo>
                  <a:pt x="894942" y="2497667"/>
                </a:lnTo>
                <a:lnTo>
                  <a:pt x="840725" y="2497667"/>
                </a:lnTo>
                <a:lnTo>
                  <a:pt x="842434" y="2489200"/>
                </a:lnTo>
                <a:cubicBezTo>
                  <a:pt x="842434" y="2456468"/>
                  <a:pt x="815899" y="2429933"/>
                  <a:pt x="783167" y="2429933"/>
                </a:cubicBezTo>
                <a:cubicBezTo>
                  <a:pt x="750435" y="2429933"/>
                  <a:pt x="723900" y="2456468"/>
                  <a:pt x="723900" y="2489200"/>
                </a:cubicBezTo>
                <a:lnTo>
                  <a:pt x="725610" y="2497667"/>
                </a:lnTo>
                <a:lnTo>
                  <a:pt x="671393" y="2497667"/>
                </a:lnTo>
                <a:lnTo>
                  <a:pt x="673102" y="2489200"/>
                </a:lnTo>
                <a:cubicBezTo>
                  <a:pt x="673102" y="2456468"/>
                  <a:pt x="646567" y="2429933"/>
                  <a:pt x="613835" y="2429933"/>
                </a:cubicBezTo>
                <a:cubicBezTo>
                  <a:pt x="581103" y="2429933"/>
                  <a:pt x="554568" y="2456468"/>
                  <a:pt x="554568" y="2489200"/>
                </a:cubicBezTo>
                <a:lnTo>
                  <a:pt x="556278" y="2497667"/>
                </a:lnTo>
                <a:lnTo>
                  <a:pt x="502061" y="2497667"/>
                </a:lnTo>
                <a:lnTo>
                  <a:pt x="503770" y="2489200"/>
                </a:lnTo>
                <a:cubicBezTo>
                  <a:pt x="503770" y="2456468"/>
                  <a:pt x="477235" y="2429933"/>
                  <a:pt x="444503" y="2429933"/>
                </a:cubicBezTo>
                <a:cubicBezTo>
                  <a:pt x="411771" y="2429933"/>
                  <a:pt x="385236" y="2456468"/>
                  <a:pt x="385236" y="2489200"/>
                </a:cubicBezTo>
                <a:lnTo>
                  <a:pt x="386946" y="2497667"/>
                </a:lnTo>
                <a:lnTo>
                  <a:pt x="332729" y="2497667"/>
                </a:lnTo>
                <a:lnTo>
                  <a:pt x="334438" y="2489200"/>
                </a:lnTo>
                <a:cubicBezTo>
                  <a:pt x="334438" y="2456468"/>
                  <a:pt x="307903" y="2429933"/>
                  <a:pt x="275171" y="2429933"/>
                </a:cubicBezTo>
                <a:cubicBezTo>
                  <a:pt x="242439" y="2429933"/>
                  <a:pt x="215904" y="2456468"/>
                  <a:pt x="215904" y="2489200"/>
                </a:cubicBezTo>
                <a:lnTo>
                  <a:pt x="217614" y="2497667"/>
                </a:lnTo>
                <a:lnTo>
                  <a:pt x="163397" y="2497667"/>
                </a:lnTo>
                <a:lnTo>
                  <a:pt x="165106" y="2489200"/>
                </a:lnTo>
                <a:cubicBezTo>
                  <a:pt x="165106" y="2456468"/>
                  <a:pt x="138571" y="2429933"/>
                  <a:pt x="105839" y="2429933"/>
                </a:cubicBezTo>
                <a:cubicBezTo>
                  <a:pt x="73107" y="2429933"/>
                  <a:pt x="46572" y="2456468"/>
                  <a:pt x="46572" y="2489200"/>
                </a:cubicBezTo>
                <a:lnTo>
                  <a:pt x="48282" y="2497667"/>
                </a:lnTo>
                <a:lnTo>
                  <a:pt x="0" y="2497667"/>
                </a:lnTo>
                <a:close/>
              </a:path>
            </a:pathLst>
          </a:custGeom>
          <a:solidFill>
            <a:srgbClr val="FEFFFF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>
            <a:norm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accent1"/>
                </a:solidFill>
              </a:rPr>
              <a:t>基本信息</a:t>
            </a:r>
          </a:p>
        </p:txBody>
      </p:sp>
      <p:sp>
        <p:nvSpPr>
          <p:cNvPr id="7" name="MH_Other_2">
            <a:extLst>
              <a:ext uri="{FF2B5EF4-FFF2-40B4-BE49-F238E27FC236}">
                <a16:creationId xmlns:a16="http://schemas.microsoft.com/office/drawing/2014/main" id="{BF3DAF4A-3C15-4A77-8E97-D45F0701FC0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444750" y="3975100"/>
            <a:ext cx="1104900" cy="127000"/>
          </a:xfrm>
          <a:custGeom>
            <a:avLst/>
            <a:gdLst>
              <a:gd name="connsiteX0" fmla="*/ 0 w 1397000"/>
              <a:gd name="connsiteY0" fmla="*/ 0 h 160867"/>
              <a:gd name="connsiteX1" fmla="*/ 1397000 w 1397000"/>
              <a:gd name="connsiteY1" fmla="*/ 0 h 160867"/>
              <a:gd name="connsiteX2" fmla="*/ 1397000 w 1397000"/>
              <a:gd name="connsiteY2" fmla="*/ 160867 h 160867"/>
              <a:gd name="connsiteX3" fmla="*/ 1348720 w 1397000"/>
              <a:gd name="connsiteY3" fmla="*/ 160867 h 160867"/>
              <a:gd name="connsiteX4" fmla="*/ 1350429 w 1397000"/>
              <a:gd name="connsiteY4" fmla="*/ 152400 h 160867"/>
              <a:gd name="connsiteX5" fmla="*/ 1291162 w 1397000"/>
              <a:gd name="connsiteY5" fmla="*/ 93133 h 160867"/>
              <a:gd name="connsiteX6" fmla="*/ 1231895 w 1397000"/>
              <a:gd name="connsiteY6" fmla="*/ 152400 h 160867"/>
              <a:gd name="connsiteX7" fmla="*/ 1233605 w 1397000"/>
              <a:gd name="connsiteY7" fmla="*/ 160867 h 160867"/>
              <a:gd name="connsiteX8" fmla="*/ 1179388 w 1397000"/>
              <a:gd name="connsiteY8" fmla="*/ 160867 h 160867"/>
              <a:gd name="connsiteX9" fmla="*/ 1181097 w 1397000"/>
              <a:gd name="connsiteY9" fmla="*/ 152400 h 160867"/>
              <a:gd name="connsiteX10" fmla="*/ 1121830 w 1397000"/>
              <a:gd name="connsiteY10" fmla="*/ 93133 h 160867"/>
              <a:gd name="connsiteX11" fmla="*/ 1062563 w 1397000"/>
              <a:gd name="connsiteY11" fmla="*/ 152400 h 160867"/>
              <a:gd name="connsiteX12" fmla="*/ 1064273 w 1397000"/>
              <a:gd name="connsiteY12" fmla="*/ 160867 h 160867"/>
              <a:gd name="connsiteX13" fmla="*/ 1010056 w 1397000"/>
              <a:gd name="connsiteY13" fmla="*/ 160867 h 160867"/>
              <a:gd name="connsiteX14" fmla="*/ 1011765 w 1397000"/>
              <a:gd name="connsiteY14" fmla="*/ 152400 h 160867"/>
              <a:gd name="connsiteX15" fmla="*/ 952498 w 1397000"/>
              <a:gd name="connsiteY15" fmla="*/ 93133 h 160867"/>
              <a:gd name="connsiteX16" fmla="*/ 893231 w 1397000"/>
              <a:gd name="connsiteY16" fmla="*/ 152400 h 160867"/>
              <a:gd name="connsiteX17" fmla="*/ 894941 w 1397000"/>
              <a:gd name="connsiteY17" fmla="*/ 160867 h 160867"/>
              <a:gd name="connsiteX18" fmla="*/ 840724 w 1397000"/>
              <a:gd name="connsiteY18" fmla="*/ 160867 h 160867"/>
              <a:gd name="connsiteX19" fmla="*/ 842433 w 1397000"/>
              <a:gd name="connsiteY19" fmla="*/ 152400 h 160867"/>
              <a:gd name="connsiteX20" fmla="*/ 783166 w 1397000"/>
              <a:gd name="connsiteY20" fmla="*/ 93133 h 160867"/>
              <a:gd name="connsiteX21" fmla="*/ 723899 w 1397000"/>
              <a:gd name="connsiteY21" fmla="*/ 152400 h 160867"/>
              <a:gd name="connsiteX22" fmla="*/ 725609 w 1397000"/>
              <a:gd name="connsiteY22" fmla="*/ 160867 h 160867"/>
              <a:gd name="connsiteX23" fmla="*/ 671392 w 1397000"/>
              <a:gd name="connsiteY23" fmla="*/ 160867 h 160867"/>
              <a:gd name="connsiteX24" fmla="*/ 673101 w 1397000"/>
              <a:gd name="connsiteY24" fmla="*/ 152400 h 160867"/>
              <a:gd name="connsiteX25" fmla="*/ 613834 w 1397000"/>
              <a:gd name="connsiteY25" fmla="*/ 93133 h 160867"/>
              <a:gd name="connsiteX26" fmla="*/ 554567 w 1397000"/>
              <a:gd name="connsiteY26" fmla="*/ 152400 h 160867"/>
              <a:gd name="connsiteX27" fmla="*/ 556277 w 1397000"/>
              <a:gd name="connsiteY27" fmla="*/ 160867 h 160867"/>
              <a:gd name="connsiteX28" fmla="*/ 502060 w 1397000"/>
              <a:gd name="connsiteY28" fmla="*/ 160867 h 160867"/>
              <a:gd name="connsiteX29" fmla="*/ 503769 w 1397000"/>
              <a:gd name="connsiteY29" fmla="*/ 152400 h 160867"/>
              <a:gd name="connsiteX30" fmla="*/ 444502 w 1397000"/>
              <a:gd name="connsiteY30" fmla="*/ 93133 h 160867"/>
              <a:gd name="connsiteX31" fmla="*/ 385235 w 1397000"/>
              <a:gd name="connsiteY31" fmla="*/ 152400 h 160867"/>
              <a:gd name="connsiteX32" fmla="*/ 386945 w 1397000"/>
              <a:gd name="connsiteY32" fmla="*/ 160867 h 160867"/>
              <a:gd name="connsiteX33" fmla="*/ 332728 w 1397000"/>
              <a:gd name="connsiteY33" fmla="*/ 160867 h 160867"/>
              <a:gd name="connsiteX34" fmla="*/ 334437 w 1397000"/>
              <a:gd name="connsiteY34" fmla="*/ 152400 h 160867"/>
              <a:gd name="connsiteX35" fmla="*/ 275170 w 1397000"/>
              <a:gd name="connsiteY35" fmla="*/ 93133 h 160867"/>
              <a:gd name="connsiteX36" fmla="*/ 215903 w 1397000"/>
              <a:gd name="connsiteY36" fmla="*/ 152400 h 160867"/>
              <a:gd name="connsiteX37" fmla="*/ 217613 w 1397000"/>
              <a:gd name="connsiteY37" fmla="*/ 160867 h 160867"/>
              <a:gd name="connsiteX38" fmla="*/ 163396 w 1397000"/>
              <a:gd name="connsiteY38" fmla="*/ 160867 h 160867"/>
              <a:gd name="connsiteX39" fmla="*/ 165105 w 1397000"/>
              <a:gd name="connsiteY39" fmla="*/ 152400 h 160867"/>
              <a:gd name="connsiteX40" fmla="*/ 105838 w 1397000"/>
              <a:gd name="connsiteY40" fmla="*/ 93133 h 160867"/>
              <a:gd name="connsiteX41" fmla="*/ 46571 w 1397000"/>
              <a:gd name="connsiteY41" fmla="*/ 152400 h 160867"/>
              <a:gd name="connsiteX42" fmla="*/ 48281 w 1397000"/>
              <a:gd name="connsiteY42" fmla="*/ 160867 h 160867"/>
              <a:gd name="connsiteX43" fmla="*/ 0 w 1397000"/>
              <a:gd name="connsiteY43" fmla="*/ 160867 h 16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397000" h="160867">
                <a:moveTo>
                  <a:pt x="0" y="0"/>
                </a:moveTo>
                <a:lnTo>
                  <a:pt x="1397000" y="0"/>
                </a:lnTo>
                <a:lnTo>
                  <a:pt x="1397000" y="160867"/>
                </a:lnTo>
                <a:lnTo>
                  <a:pt x="1348720" y="160867"/>
                </a:lnTo>
                <a:lnTo>
                  <a:pt x="1350429" y="152400"/>
                </a:lnTo>
                <a:cubicBezTo>
                  <a:pt x="1350429" y="119668"/>
                  <a:pt x="1323894" y="93133"/>
                  <a:pt x="1291162" y="93133"/>
                </a:cubicBezTo>
                <a:cubicBezTo>
                  <a:pt x="1258430" y="93133"/>
                  <a:pt x="1231895" y="119668"/>
                  <a:pt x="1231895" y="152400"/>
                </a:cubicBezTo>
                <a:lnTo>
                  <a:pt x="1233605" y="160867"/>
                </a:lnTo>
                <a:lnTo>
                  <a:pt x="1179388" y="160867"/>
                </a:lnTo>
                <a:lnTo>
                  <a:pt x="1181097" y="152400"/>
                </a:lnTo>
                <a:cubicBezTo>
                  <a:pt x="1181097" y="119668"/>
                  <a:pt x="1154562" y="93133"/>
                  <a:pt x="1121830" y="93133"/>
                </a:cubicBezTo>
                <a:cubicBezTo>
                  <a:pt x="1089098" y="93133"/>
                  <a:pt x="1062563" y="119668"/>
                  <a:pt x="1062563" y="152400"/>
                </a:cubicBezTo>
                <a:lnTo>
                  <a:pt x="1064273" y="160867"/>
                </a:lnTo>
                <a:lnTo>
                  <a:pt x="1010056" y="160867"/>
                </a:lnTo>
                <a:lnTo>
                  <a:pt x="1011765" y="152400"/>
                </a:lnTo>
                <a:cubicBezTo>
                  <a:pt x="1011765" y="119668"/>
                  <a:pt x="985230" y="93133"/>
                  <a:pt x="952498" y="93133"/>
                </a:cubicBezTo>
                <a:cubicBezTo>
                  <a:pt x="919766" y="93133"/>
                  <a:pt x="893231" y="119668"/>
                  <a:pt x="893231" y="152400"/>
                </a:cubicBezTo>
                <a:lnTo>
                  <a:pt x="894941" y="160867"/>
                </a:lnTo>
                <a:lnTo>
                  <a:pt x="840724" y="160867"/>
                </a:lnTo>
                <a:lnTo>
                  <a:pt x="842433" y="152400"/>
                </a:lnTo>
                <a:cubicBezTo>
                  <a:pt x="842433" y="119668"/>
                  <a:pt x="815898" y="93133"/>
                  <a:pt x="783166" y="93133"/>
                </a:cubicBezTo>
                <a:cubicBezTo>
                  <a:pt x="750434" y="93133"/>
                  <a:pt x="723899" y="119668"/>
                  <a:pt x="723899" y="152400"/>
                </a:cubicBezTo>
                <a:lnTo>
                  <a:pt x="725609" y="160867"/>
                </a:lnTo>
                <a:lnTo>
                  <a:pt x="671392" y="160867"/>
                </a:lnTo>
                <a:lnTo>
                  <a:pt x="673101" y="152400"/>
                </a:lnTo>
                <a:cubicBezTo>
                  <a:pt x="673101" y="119668"/>
                  <a:pt x="646566" y="93133"/>
                  <a:pt x="613834" y="93133"/>
                </a:cubicBezTo>
                <a:cubicBezTo>
                  <a:pt x="581102" y="93133"/>
                  <a:pt x="554567" y="119668"/>
                  <a:pt x="554567" y="152400"/>
                </a:cubicBezTo>
                <a:lnTo>
                  <a:pt x="556277" y="160867"/>
                </a:lnTo>
                <a:lnTo>
                  <a:pt x="502060" y="160867"/>
                </a:lnTo>
                <a:lnTo>
                  <a:pt x="503769" y="152400"/>
                </a:lnTo>
                <a:cubicBezTo>
                  <a:pt x="503769" y="119668"/>
                  <a:pt x="477234" y="93133"/>
                  <a:pt x="444502" y="93133"/>
                </a:cubicBezTo>
                <a:cubicBezTo>
                  <a:pt x="411770" y="93133"/>
                  <a:pt x="385235" y="119668"/>
                  <a:pt x="385235" y="152400"/>
                </a:cubicBezTo>
                <a:lnTo>
                  <a:pt x="386945" y="160867"/>
                </a:lnTo>
                <a:lnTo>
                  <a:pt x="332728" y="160867"/>
                </a:lnTo>
                <a:lnTo>
                  <a:pt x="334437" y="152400"/>
                </a:lnTo>
                <a:cubicBezTo>
                  <a:pt x="334437" y="119668"/>
                  <a:pt x="307902" y="93133"/>
                  <a:pt x="275170" y="93133"/>
                </a:cubicBezTo>
                <a:cubicBezTo>
                  <a:pt x="242438" y="93133"/>
                  <a:pt x="215903" y="119668"/>
                  <a:pt x="215903" y="152400"/>
                </a:cubicBezTo>
                <a:lnTo>
                  <a:pt x="217613" y="160867"/>
                </a:lnTo>
                <a:lnTo>
                  <a:pt x="163396" y="160867"/>
                </a:lnTo>
                <a:lnTo>
                  <a:pt x="165105" y="152400"/>
                </a:lnTo>
                <a:cubicBezTo>
                  <a:pt x="165105" y="119668"/>
                  <a:pt x="138570" y="93133"/>
                  <a:pt x="105838" y="93133"/>
                </a:cubicBezTo>
                <a:cubicBezTo>
                  <a:pt x="73106" y="93133"/>
                  <a:pt x="46571" y="119668"/>
                  <a:pt x="46571" y="152400"/>
                </a:cubicBezTo>
                <a:lnTo>
                  <a:pt x="48281" y="160867"/>
                </a:lnTo>
                <a:lnTo>
                  <a:pt x="0" y="160867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MH_Other_3">
            <a:extLst>
              <a:ext uri="{FF2B5EF4-FFF2-40B4-BE49-F238E27FC236}">
                <a16:creationId xmlns:a16="http://schemas.microsoft.com/office/drawing/2014/main" id="{0151B3D8-AAE6-4DB2-B036-976BC2F746B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392614" y="4102101"/>
            <a:ext cx="307975" cy="415925"/>
          </a:xfrm>
          <a:custGeom>
            <a:avLst/>
            <a:gdLst>
              <a:gd name="connsiteX0" fmla="*/ 153217 w 306433"/>
              <a:gd name="connsiteY0" fmla="*/ 0 h 415415"/>
              <a:gd name="connsiteX1" fmla="*/ 261558 w 306433"/>
              <a:gd name="connsiteY1" fmla="*/ 153858 h 415415"/>
              <a:gd name="connsiteX2" fmla="*/ 261558 w 306433"/>
              <a:gd name="connsiteY2" fmla="*/ 370539 h 415415"/>
              <a:gd name="connsiteX3" fmla="*/ 44876 w 306433"/>
              <a:gd name="connsiteY3" fmla="*/ 370539 h 415415"/>
              <a:gd name="connsiteX4" fmla="*/ 44877 w 306433"/>
              <a:gd name="connsiteY4" fmla="*/ 370539 h 415415"/>
              <a:gd name="connsiteX5" fmla="*/ 44877 w 306433"/>
              <a:gd name="connsiteY5" fmla="*/ 153857 h 415415"/>
              <a:gd name="connsiteX6" fmla="*/ 153217 w 306433"/>
              <a:gd name="connsiteY6" fmla="*/ 0 h 41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6433" h="415415">
                <a:moveTo>
                  <a:pt x="153217" y="0"/>
                </a:moveTo>
                <a:cubicBezTo>
                  <a:pt x="181744" y="58873"/>
                  <a:pt x="217858" y="110158"/>
                  <a:pt x="261558" y="153858"/>
                </a:cubicBezTo>
                <a:cubicBezTo>
                  <a:pt x="321392" y="213692"/>
                  <a:pt x="321392" y="310705"/>
                  <a:pt x="261558" y="370539"/>
                </a:cubicBezTo>
                <a:cubicBezTo>
                  <a:pt x="201723" y="430374"/>
                  <a:pt x="104711" y="430374"/>
                  <a:pt x="44876" y="370539"/>
                </a:cubicBezTo>
                <a:lnTo>
                  <a:pt x="44877" y="370539"/>
                </a:lnTo>
                <a:cubicBezTo>
                  <a:pt x="-14958" y="310704"/>
                  <a:pt x="-14958" y="213692"/>
                  <a:pt x="44877" y="153857"/>
                </a:cubicBezTo>
                <a:cubicBezTo>
                  <a:pt x="88576" y="110158"/>
                  <a:pt x="124689" y="58873"/>
                  <a:pt x="1532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</a:rPr>
              <a:t>B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MH_SubTitle_2">
            <a:extLst>
              <a:ext uri="{FF2B5EF4-FFF2-40B4-BE49-F238E27FC236}">
                <a16:creationId xmlns:a16="http://schemas.microsoft.com/office/drawing/2014/main" id="{522BF5C6-ED88-4DF8-B963-4B7DC3ADF7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859214" y="2125664"/>
            <a:ext cx="1374775" cy="1976437"/>
          </a:xfrm>
          <a:custGeom>
            <a:avLst/>
            <a:gdLst>
              <a:gd name="connsiteX0" fmla="*/ 0 w 1735667"/>
              <a:gd name="connsiteY0" fmla="*/ 0 h 2497667"/>
              <a:gd name="connsiteX1" fmla="*/ 1735667 w 1735667"/>
              <a:gd name="connsiteY1" fmla="*/ 0 h 2497667"/>
              <a:gd name="connsiteX2" fmla="*/ 1735667 w 1735667"/>
              <a:gd name="connsiteY2" fmla="*/ 2497667 h 2497667"/>
              <a:gd name="connsiteX3" fmla="*/ 1687385 w 1735667"/>
              <a:gd name="connsiteY3" fmla="*/ 2497667 h 2497667"/>
              <a:gd name="connsiteX4" fmla="*/ 1689094 w 1735667"/>
              <a:gd name="connsiteY4" fmla="*/ 2489200 h 2497667"/>
              <a:gd name="connsiteX5" fmla="*/ 1629827 w 1735667"/>
              <a:gd name="connsiteY5" fmla="*/ 2429933 h 2497667"/>
              <a:gd name="connsiteX6" fmla="*/ 1570560 w 1735667"/>
              <a:gd name="connsiteY6" fmla="*/ 2489200 h 2497667"/>
              <a:gd name="connsiteX7" fmla="*/ 1572270 w 1735667"/>
              <a:gd name="connsiteY7" fmla="*/ 2497667 h 2497667"/>
              <a:gd name="connsiteX8" fmla="*/ 1518053 w 1735667"/>
              <a:gd name="connsiteY8" fmla="*/ 2497667 h 2497667"/>
              <a:gd name="connsiteX9" fmla="*/ 1519762 w 1735667"/>
              <a:gd name="connsiteY9" fmla="*/ 2489200 h 2497667"/>
              <a:gd name="connsiteX10" fmla="*/ 1460495 w 1735667"/>
              <a:gd name="connsiteY10" fmla="*/ 2429933 h 2497667"/>
              <a:gd name="connsiteX11" fmla="*/ 1401228 w 1735667"/>
              <a:gd name="connsiteY11" fmla="*/ 2489200 h 2497667"/>
              <a:gd name="connsiteX12" fmla="*/ 1402938 w 1735667"/>
              <a:gd name="connsiteY12" fmla="*/ 2497667 h 2497667"/>
              <a:gd name="connsiteX13" fmla="*/ 1348721 w 1735667"/>
              <a:gd name="connsiteY13" fmla="*/ 2497667 h 2497667"/>
              <a:gd name="connsiteX14" fmla="*/ 1350430 w 1735667"/>
              <a:gd name="connsiteY14" fmla="*/ 2489200 h 2497667"/>
              <a:gd name="connsiteX15" fmla="*/ 1291163 w 1735667"/>
              <a:gd name="connsiteY15" fmla="*/ 2429933 h 2497667"/>
              <a:gd name="connsiteX16" fmla="*/ 1231896 w 1735667"/>
              <a:gd name="connsiteY16" fmla="*/ 2489200 h 2497667"/>
              <a:gd name="connsiteX17" fmla="*/ 1233606 w 1735667"/>
              <a:gd name="connsiteY17" fmla="*/ 2497667 h 2497667"/>
              <a:gd name="connsiteX18" fmla="*/ 1179389 w 1735667"/>
              <a:gd name="connsiteY18" fmla="*/ 2497667 h 2497667"/>
              <a:gd name="connsiteX19" fmla="*/ 1181098 w 1735667"/>
              <a:gd name="connsiteY19" fmla="*/ 2489200 h 2497667"/>
              <a:gd name="connsiteX20" fmla="*/ 1121831 w 1735667"/>
              <a:gd name="connsiteY20" fmla="*/ 2429933 h 2497667"/>
              <a:gd name="connsiteX21" fmla="*/ 1062564 w 1735667"/>
              <a:gd name="connsiteY21" fmla="*/ 2489200 h 2497667"/>
              <a:gd name="connsiteX22" fmla="*/ 1064274 w 1735667"/>
              <a:gd name="connsiteY22" fmla="*/ 2497667 h 2497667"/>
              <a:gd name="connsiteX23" fmla="*/ 1010057 w 1735667"/>
              <a:gd name="connsiteY23" fmla="*/ 2497667 h 2497667"/>
              <a:gd name="connsiteX24" fmla="*/ 1011766 w 1735667"/>
              <a:gd name="connsiteY24" fmla="*/ 2489200 h 2497667"/>
              <a:gd name="connsiteX25" fmla="*/ 952499 w 1735667"/>
              <a:gd name="connsiteY25" fmla="*/ 2429933 h 2497667"/>
              <a:gd name="connsiteX26" fmla="*/ 893232 w 1735667"/>
              <a:gd name="connsiteY26" fmla="*/ 2489200 h 2497667"/>
              <a:gd name="connsiteX27" fmla="*/ 894942 w 1735667"/>
              <a:gd name="connsiteY27" fmla="*/ 2497667 h 2497667"/>
              <a:gd name="connsiteX28" fmla="*/ 840725 w 1735667"/>
              <a:gd name="connsiteY28" fmla="*/ 2497667 h 2497667"/>
              <a:gd name="connsiteX29" fmla="*/ 842434 w 1735667"/>
              <a:gd name="connsiteY29" fmla="*/ 2489200 h 2497667"/>
              <a:gd name="connsiteX30" fmla="*/ 783167 w 1735667"/>
              <a:gd name="connsiteY30" fmla="*/ 2429933 h 2497667"/>
              <a:gd name="connsiteX31" fmla="*/ 723900 w 1735667"/>
              <a:gd name="connsiteY31" fmla="*/ 2489200 h 2497667"/>
              <a:gd name="connsiteX32" fmla="*/ 725610 w 1735667"/>
              <a:gd name="connsiteY32" fmla="*/ 2497667 h 2497667"/>
              <a:gd name="connsiteX33" fmla="*/ 671393 w 1735667"/>
              <a:gd name="connsiteY33" fmla="*/ 2497667 h 2497667"/>
              <a:gd name="connsiteX34" fmla="*/ 673102 w 1735667"/>
              <a:gd name="connsiteY34" fmla="*/ 2489200 h 2497667"/>
              <a:gd name="connsiteX35" fmla="*/ 613835 w 1735667"/>
              <a:gd name="connsiteY35" fmla="*/ 2429933 h 2497667"/>
              <a:gd name="connsiteX36" fmla="*/ 554568 w 1735667"/>
              <a:gd name="connsiteY36" fmla="*/ 2489200 h 2497667"/>
              <a:gd name="connsiteX37" fmla="*/ 556278 w 1735667"/>
              <a:gd name="connsiteY37" fmla="*/ 2497667 h 2497667"/>
              <a:gd name="connsiteX38" fmla="*/ 502061 w 1735667"/>
              <a:gd name="connsiteY38" fmla="*/ 2497667 h 2497667"/>
              <a:gd name="connsiteX39" fmla="*/ 503770 w 1735667"/>
              <a:gd name="connsiteY39" fmla="*/ 2489200 h 2497667"/>
              <a:gd name="connsiteX40" fmla="*/ 444503 w 1735667"/>
              <a:gd name="connsiteY40" fmla="*/ 2429933 h 2497667"/>
              <a:gd name="connsiteX41" fmla="*/ 385236 w 1735667"/>
              <a:gd name="connsiteY41" fmla="*/ 2489200 h 2497667"/>
              <a:gd name="connsiteX42" fmla="*/ 386946 w 1735667"/>
              <a:gd name="connsiteY42" fmla="*/ 2497667 h 2497667"/>
              <a:gd name="connsiteX43" fmla="*/ 332729 w 1735667"/>
              <a:gd name="connsiteY43" fmla="*/ 2497667 h 2497667"/>
              <a:gd name="connsiteX44" fmla="*/ 334438 w 1735667"/>
              <a:gd name="connsiteY44" fmla="*/ 2489200 h 2497667"/>
              <a:gd name="connsiteX45" fmla="*/ 275171 w 1735667"/>
              <a:gd name="connsiteY45" fmla="*/ 2429933 h 2497667"/>
              <a:gd name="connsiteX46" fmla="*/ 215904 w 1735667"/>
              <a:gd name="connsiteY46" fmla="*/ 2489200 h 2497667"/>
              <a:gd name="connsiteX47" fmla="*/ 217614 w 1735667"/>
              <a:gd name="connsiteY47" fmla="*/ 2497667 h 2497667"/>
              <a:gd name="connsiteX48" fmla="*/ 163397 w 1735667"/>
              <a:gd name="connsiteY48" fmla="*/ 2497667 h 2497667"/>
              <a:gd name="connsiteX49" fmla="*/ 165106 w 1735667"/>
              <a:gd name="connsiteY49" fmla="*/ 2489200 h 2497667"/>
              <a:gd name="connsiteX50" fmla="*/ 105839 w 1735667"/>
              <a:gd name="connsiteY50" fmla="*/ 2429933 h 2497667"/>
              <a:gd name="connsiteX51" fmla="*/ 46572 w 1735667"/>
              <a:gd name="connsiteY51" fmla="*/ 2489200 h 2497667"/>
              <a:gd name="connsiteX52" fmla="*/ 48282 w 1735667"/>
              <a:gd name="connsiteY52" fmla="*/ 2497667 h 2497667"/>
              <a:gd name="connsiteX53" fmla="*/ 0 w 1735667"/>
              <a:gd name="connsiteY53" fmla="*/ 2497667 h 2497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735667" h="2497667">
                <a:moveTo>
                  <a:pt x="0" y="0"/>
                </a:moveTo>
                <a:lnTo>
                  <a:pt x="1735667" y="0"/>
                </a:lnTo>
                <a:lnTo>
                  <a:pt x="1735667" y="2497667"/>
                </a:lnTo>
                <a:lnTo>
                  <a:pt x="1687385" y="2497667"/>
                </a:lnTo>
                <a:lnTo>
                  <a:pt x="1689094" y="2489200"/>
                </a:lnTo>
                <a:cubicBezTo>
                  <a:pt x="1689094" y="2456468"/>
                  <a:pt x="1662559" y="2429933"/>
                  <a:pt x="1629827" y="2429933"/>
                </a:cubicBezTo>
                <a:cubicBezTo>
                  <a:pt x="1597095" y="2429933"/>
                  <a:pt x="1570560" y="2456468"/>
                  <a:pt x="1570560" y="2489200"/>
                </a:cubicBezTo>
                <a:lnTo>
                  <a:pt x="1572270" y="2497667"/>
                </a:lnTo>
                <a:lnTo>
                  <a:pt x="1518053" y="2497667"/>
                </a:lnTo>
                <a:lnTo>
                  <a:pt x="1519762" y="2489200"/>
                </a:lnTo>
                <a:cubicBezTo>
                  <a:pt x="1519762" y="2456468"/>
                  <a:pt x="1493227" y="2429933"/>
                  <a:pt x="1460495" y="2429933"/>
                </a:cubicBezTo>
                <a:cubicBezTo>
                  <a:pt x="1427763" y="2429933"/>
                  <a:pt x="1401228" y="2456468"/>
                  <a:pt x="1401228" y="2489200"/>
                </a:cubicBezTo>
                <a:lnTo>
                  <a:pt x="1402938" y="2497667"/>
                </a:lnTo>
                <a:lnTo>
                  <a:pt x="1348721" y="2497667"/>
                </a:lnTo>
                <a:lnTo>
                  <a:pt x="1350430" y="2489200"/>
                </a:lnTo>
                <a:cubicBezTo>
                  <a:pt x="1350430" y="2456468"/>
                  <a:pt x="1323895" y="2429933"/>
                  <a:pt x="1291163" y="2429933"/>
                </a:cubicBezTo>
                <a:cubicBezTo>
                  <a:pt x="1258431" y="2429933"/>
                  <a:pt x="1231896" y="2456468"/>
                  <a:pt x="1231896" y="2489200"/>
                </a:cubicBezTo>
                <a:lnTo>
                  <a:pt x="1233606" y="2497667"/>
                </a:lnTo>
                <a:lnTo>
                  <a:pt x="1179389" y="2497667"/>
                </a:lnTo>
                <a:lnTo>
                  <a:pt x="1181098" y="2489200"/>
                </a:lnTo>
                <a:cubicBezTo>
                  <a:pt x="1181098" y="2456468"/>
                  <a:pt x="1154563" y="2429933"/>
                  <a:pt x="1121831" y="2429933"/>
                </a:cubicBezTo>
                <a:cubicBezTo>
                  <a:pt x="1089099" y="2429933"/>
                  <a:pt x="1062564" y="2456468"/>
                  <a:pt x="1062564" y="2489200"/>
                </a:cubicBezTo>
                <a:lnTo>
                  <a:pt x="1064274" y="2497667"/>
                </a:lnTo>
                <a:lnTo>
                  <a:pt x="1010057" y="2497667"/>
                </a:lnTo>
                <a:lnTo>
                  <a:pt x="1011766" y="2489200"/>
                </a:lnTo>
                <a:cubicBezTo>
                  <a:pt x="1011766" y="2456468"/>
                  <a:pt x="985231" y="2429933"/>
                  <a:pt x="952499" y="2429933"/>
                </a:cubicBezTo>
                <a:cubicBezTo>
                  <a:pt x="919767" y="2429933"/>
                  <a:pt x="893232" y="2456468"/>
                  <a:pt x="893232" y="2489200"/>
                </a:cubicBezTo>
                <a:lnTo>
                  <a:pt x="894942" y="2497667"/>
                </a:lnTo>
                <a:lnTo>
                  <a:pt x="840725" y="2497667"/>
                </a:lnTo>
                <a:lnTo>
                  <a:pt x="842434" y="2489200"/>
                </a:lnTo>
                <a:cubicBezTo>
                  <a:pt x="842434" y="2456468"/>
                  <a:pt x="815899" y="2429933"/>
                  <a:pt x="783167" y="2429933"/>
                </a:cubicBezTo>
                <a:cubicBezTo>
                  <a:pt x="750435" y="2429933"/>
                  <a:pt x="723900" y="2456468"/>
                  <a:pt x="723900" y="2489200"/>
                </a:cubicBezTo>
                <a:lnTo>
                  <a:pt x="725610" y="2497667"/>
                </a:lnTo>
                <a:lnTo>
                  <a:pt x="671393" y="2497667"/>
                </a:lnTo>
                <a:lnTo>
                  <a:pt x="673102" y="2489200"/>
                </a:lnTo>
                <a:cubicBezTo>
                  <a:pt x="673102" y="2456468"/>
                  <a:pt x="646567" y="2429933"/>
                  <a:pt x="613835" y="2429933"/>
                </a:cubicBezTo>
                <a:cubicBezTo>
                  <a:pt x="581103" y="2429933"/>
                  <a:pt x="554568" y="2456468"/>
                  <a:pt x="554568" y="2489200"/>
                </a:cubicBezTo>
                <a:lnTo>
                  <a:pt x="556278" y="2497667"/>
                </a:lnTo>
                <a:lnTo>
                  <a:pt x="502061" y="2497667"/>
                </a:lnTo>
                <a:lnTo>
                  <a:pt x="503770" y="2489200"/>
                </a:lnTo>
                <a:cubicBezTo>
                  <a:pt x="503770" y="2456468"/>
                  <a:pt x="477235" y="2429933"/>
                  <a:pt x="444503" y="2429933"/>
                </a:cubicBezTo>
                <a:cubicBezTo>
                  <a:pt x="411771" y="2429933"/>
                  <a:pt x="385236" y="2456468"/>
                  <a:pt x="385236" y="2489200"/>
                </a:cubicBezTo>
                <a:lnTo>
                  <a:pt x="386946" y="2497667"/>
                </a:lnTo>
                <a:lnTo>
                  <a:pt x="332729" y="2497667"/>
                </a:lnTo>
                <a:lnTo>
                  <a:pt x="334438" y="2489200"/>
                </a:lnTo>
                <a:cubicBezTo>
                  <a:pt x="334438" y="2456468"/>
                  <a:pt x="307903" y="2429933"/>
                  <a:pt x="275171" y="2429933"/>
                </a:cubicBezTo>
                <a:cubicBezTo>
                  <a:pt x="242439" y="2429933"/>
                  <a:pt x="215904" y="2456468"/>
                  <a:pt x="215904" y="2489200"/>
                </a:cubicBezTo>
                <a:lnTo>
                  <a:pt x="217614" y="2497667"/>
                </a:lnTo>
                <a:lnTo>
                  <a:pt x="163397" y="2497667"/>
                </a:lnTo>
                <a:lnTo>
                  <a:pt x="165106" y="2489200"/>
                </a:lnTo>
                <a:cubicBezTo>
                  <a:pt x="165106" y="2456468"/>
                  <a:pt x="138571" y="2429933"/>
                  <a:pt x="105839" y="2429933"/>
                </a:cubicBezTo>
                <a:cubicBezTo>
                  <a:pt x="73107" y="2429933"/>
                  <a:pt x="46572" y="2456468"/>
                  <a:pt x="46572" y="2489200"/>
                </a:cubicBezTo>
                <a:lnTo>
                  <a:pt x="48282" y="2497667"/>
                </a:lnTo>
                <a:lnTo>
                  <a:pt x="0" y="2497667"/>
                </a:lnTo>
                <a:close/>
              </a:path>
            </a:pathLst>
          </a:custGeom>
          <a:solidFill>
            <a:srgbClr val="FEFFFF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>
            <a:norm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accent1"/>
                </a:solidFill>
              </a:rPr>
              <a:t>全部游戏模块</a:t>
            </a:r>
          </a:p>
        </p:txBody>
      </p:sp>
      <p:sp>
        <p:nvSpPr>
          <p:cNvPr id="11" name="MH_Other_4">
            <a:extLst>
              <a:ext uri="{FF2B5EF4-FFF2-40B4-BE49-F238E27FC236}">
                <a16:creationId xmlns:a16="http://schemas.microsoft.com/office/drawing/2014/main" id="{2671A11D-2497-470F-9829-5BCE7B8504BA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994150" y="3975100"/>
            <a:ext cx="1104900" cy="127000"/>
          </a:xfrm>
          <a:custGeom>
            <a:avLst/>
            <a:gdLst>
              <a:gd name="connsiteX0" fmla="*/ 0 w 1397000"/>
              <a:gd name="connsiteY0" fmla="*/ 0 h 160867"/>
              <a:gd name="connsiteX1" fmla="*/ 1397000 w 1397000"/>
              <a:gd name="connsiteY1" fmla="*/ 0 h 160867"/>
              <a:gd name="connsiteX2" fmla="*/ 1397000 w 1397000"/>
              <a:gd name="connsiteY2" fmla="*/ 160867 h 160867"/>
              <a:gd name="connsiteX3" fmla="*/ 1348720 w 1397000"/>
              <a:gd name="connsiteY3" fmla="*/ 160867 h 160867"/>
              <a:gd name="connsiteX4" fmla="*/ 1350429 w 1397000"/>
              <a:gd name="connsiteY4" fmla="*/ 152400 h 160867"/>
              <a:gd name="connsiteX5" fmla="*/ 1291162 w 1397000"/>
              <a:gd name="connsiteY5" fmla="*/ 93133 h 160867"/>
              <a:gd name="connsiteX6" fmla="*/ 1231895 w 1397000"/>
              <a:gd name="connsiteY6" fmla="*/ 152400 h 160867"/>
              <a:gd name="connsiteX7" fmla="*/ 1233605 w 1397000"/>
              <a:gd name="connsiteY7" fmla="*/ 160867 h 160867"/>
              <a:gd name="connsiteX8" fmla="*/ 1179388 w 1397000"/>
              <a:gd name="connsiteY8" fmla="*/ 160867 h 160867"/>
              <a:gd name="connsiteX9" fmla="*/ 1181097 w 1397000"/>
              <a:gd name="connsiteY9" fmla="*/ 152400 h 160867"/>
              <a:gd name="connsiteX10" fmla="*/ 1121830 w 1397000"/>
              <a:gd name="connsiteY10" fmla="*/ 93133 h 160867"/>
              <a:gd name="connsiteX11" fmla="*/ 1062563 w 1397000"/>
              <a:gd name="connsiteY11" fmla="*/ 152400 h 160867"/>
              <a:gd name="connsiteX12" fmla="*/ 1064273 w 1397000"/>
              <a:gd name="connsiteY12" fmla="*/ 160867 h 160867"/>
              <a:gd name="connsiteX13" fmla="*/ 1010056 w 1397000"/>
              <a:gd name="connsiteY13" fmla="*/ 160867 h 160867"/>
              <a:gd name="connsiteX14" fmla="*/ 1011765 w 1397000"/>
              <a:gd name="connsiteY14" fmla="*/ 152400 h 160867"/>
              <a:gd name="connsiteX15" fmla="*/ 952498 w 1397000"/>
              <a:gd name="connsiteY15" fmla="*/ 93133 h 160867"/>
              <a:gd name="connsiteX16" fmla="*/ 893231 w 1397000"/>
              <a:gd name="connsiteY16" fmla="*/ 152400 h 160867"/>
              <a:gd name="connsiteX17" fmla="*/ 894941 w 1397000"/>
              <a:gd name="connsiteY17" fmla="*/ 160867 h 160867"/>
              <a:gd name="connsiteX18" fmla="*/ 840724 w 1397000"/>
              <a:gd name="connsiteY18" fmla="*/ 160867 h 160867"/>
              <a:gd name="connsiteX19" fmla="*/ 842433 w 1397000"/>
              <a:gd name="connsiteY19" fmla="*/ 152400 h 160867"/>
              <a:gd name="connsiteX20" fmla="*/ 783166 w 1397000"/>
              <a:gd name="connsiteY20" fmla="*/ 93133 h 160867"/>
              <a:gd name="connsiteX21" fmla="*/ 723899 w 1397000"/>
              <a:gd name="connsiteY21" fmla="*/ 152400 h 160867"/>
              <a:gd name="connsiteX22" fmla="*/ 725609 w 1397000"/>
              <a:gd name="connsiteY22" fmla="*/ 160867 h 160867"/>
              <a:gd name="connsiteX23" fmla="*/ 671392 w 1397000"/>
              <a:gd name="connsiteY23" fmla="*/ 160867 h 160867"/>
              <a:gd name="connsiteX24" fmla="*/ 673101 w 1397000"/>
              <a:gd name="connsiteY24" fmla="*/ 152400 h 160867"/>
              <a:gd name="connsiteX25" fmla="*/ 613834 w 1397000"/>
              <a:gd name="connsiteY25" fmla="*/ 93133 h 160867"/>
              <a:gd name="connsiteX26" fmla="*/ 554567 w 1397000"/>
              <a:gd name="connsiteY26" fmla="*/ 152400 h 160867"/>
              <a:gd name="connsiteX27" fmla="*/ 556277 w 1397000"/>
              <a:gd name="connsiteY27" fmla="*/ 160867 h 160867"/>
              <a:gd name="connsiteX28" fmla="*/ 502060 w 1397000"/>
              <a:gd name="connsiteY28" fmla="*/ 160867 h 160867"/>
              <a:gd name="connsiteX29" fmla="*/ 503769 w 1397000"/>
              <a:gd name="connsiteY29" fmla="*/ 152400 h 160867"/>
              <a:gd name="connsiteX30" fmla="*/ 444502 w 1397000"/>
              <a:gd name="connsiteY30" fmla="*/ 93133 h 160867"/>
              <a:gd name="connsiteX31" fmla="*/ 385235 w 1397000"/>
              <a:gd name="connsiteY31" fmla="*/ 152400 h 160867"/>
              <a:gd name="connsiteX32" fmla="*/ 386945 w 1397000"/>
              <a:gd name="connsiteY32" fmla="*/ 160867 h 160867"/>
              <a:gd name="connsiteX33" fmla="*/ 332728 w 1397000"/>
              <a:gd name="connsiteY33" fmla="*/ 160867 h 160867"/>
              <a:gd name="connsiteX34" fmla="*/ 334437 w 1397000"/>
              <a:gd name="connsiteY34" fmla="*/ 152400 h 160867"/>
              <a:gd name="connsiteX35" fmla="*/ 275170 w 1397000"/>
              <a:gd name="connsiteY35" fmla="*/ 93133 h 160867"/>
              <a:gd name="connsiteX36" fmla="*/ 215903 w 1397000"/>
              <a:gd name="connsiteY36" fmla="*/ 152400 h 160867"/>
              <a:gd name="connsiteX37" fmla="*/ 217613 w 1397000"/>
              <a:gd name="connsiteY37" fmla="*/ 160867 h 160867"/>
              <a:gd name="connsiteX38" fmla="*/ 163396 w 1397000"/>
              <a:gd name="connsiteY38" fmla="*/ 160867 h 160867"/>
              <a:gd name="connsiteX39" fmla="*/ 165105 w 1397000"/>
              <a:gd name="connsiteY39" fmla="*/ 152400 h 160867"/>
              <a:gd name="connsiteX40" fmla="*/ 105838 w 1397000"/>
              <a:gd name="connsiteY40" fmla="*/ 93133 h 160867"/>
              <a:gd name="connsiteX41" fmla="*/ 46571 w 1397000"/>
              <a:gd name="connsiteY41" fmla="*/ 152400 h 160867"/>
              <a:gd name="connsiteX42" fmla="*/ 48281 w 1397000"/>
              <a:gd name="connsiteY42" fmla="*/ 160867 h 160867"/>
              <a:gd name="connsiteX43" fmla="*/ 0 w 1397000"/>
              <a:gd name="connsiteY43" fmla="*/ 160867 h 16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397000" h="160867">
                <a:moveTo>
                  <a:pt x="0" y="0"/>
                </a:moveTo>
                <a:lnTo>
                  <a:pt x="1397000" y="0"/>
                </a:lnTo>
                <a:lnTo>
                  <a:pt x="1397000" y="160867"/>
                </a:lnTo>
                <a:lnTo>
                  <a:pt x="1348720" y="160867"/>
                </a:lnTo>
                <a:lnTo>
                  <a:pt x="1350429" y="152400"/>
                </a:lnTo>
                <a:cubicBezTo>
                  <a:pt x="1350429" y="119668"/>
                  <a:pt x="1323894" y="93133"/>
                  <a:pt x="1291162" y="93133"/>
                </a:cubicBezTo>
                <a:cubicBezTo>
                  <a:pt x="1258430" y="93133"/>
                  <a:pt x="1231895" y="119668"/>
                  <a:pt x="1231895" y="152400"/>
                </a:cubicBezTo>
                <a:lnTo>
                  <a:pt x="1233605" y="160867"/>
                </a:lnTo>
                <a:lnTo>
                  <a:pt x="1179388" y="160867"/>
                </a:lnTo>
                <a:lnTo>
                  <a:pt x="1181097" y="152400"/>
                </a:lnTo>
                <a:cubicBezTo>
                  <a:pt x="1181097" y="119668"/>
                  <a:pt x="1154562" y="93133"/>
                  <a:pt x="1121830" y="93133"/>
                </a:cubicBezTo>
                <a:cubicBezTo>
                  <a:pt x="1089098" y="93133"/>
                  <a:pt x="1062563" y="119668"/>
                  <a:pt x="1062563" y="152400"/>
                </a:cubicBezTo>
                <a:lnTo>
                  <a:pt x="1064273" y="160867"/>
                </a:lnTo>
                <a:lnTo>
                  <a:pt x="1010056" y="160867"/>
                </a:lnTo>
                <a:lnTo>
                  <a:pt x="1011765" y="152400"/>
                </a:lnTo>
                <a:cubicBezTo>
                  <a:pt x="1011765" y="119668"/>
                  <a:pt x="985230" y="93133"/>
                  <a:pt x="952498" y="93133"/>
                </a:cubicBezTo>
                <a:cubicBezTo>
                  <a:pt x="919766" y="93133"/>
                  <a:pt x="893231" y="119668"/>
                  <a:pt x="893231" y="152400"/>
                </a:cubicBezTo>
                <a:lnTo>
                  <a:pt x="894941" y="160867"/>
                </a:lnTo>
                <a:lnTo>
                  <a:pt x="840724" y="160867"/>
                </a:lnTo>
                <a:lnTo>
                  <a:pt x="842433" y="152400"/>
                </a:lnTo>
                <a:cubicBezTo>
                  <a:pt x="842433" y="119668"/>
                  <a:pt x="815898" y="93133"/>
                  <a:pt x="783166" y="93133"/>
                </a:cubicBezTo>
                <a:cubicBezTo>
                  <a:pt x="750434" y="93133"/>
                  <a:pt x="723899" y="119668"/>
                  <a:pt x="723899" y="152400"/>
                </a:cubicBezTo>
                <a:lnTo>
                  <a:pt x="725609" y="160867"/>
                </a:lnTo>
                <a:lnTo>
                  <a:pt x="671392" y="160867"/>
                </a:lnTo>
                <a:lnTo>
                  <a:pt x="673101" y="152400"/>
                </a:lnTo>
                <a:cubicBezTo>
                  <a:pt x="673101" y="119668"/>
                  <a:pt x="646566" y="93133"/>
                  <a:pt x="613834" y="93133"/>
                </a:cubicBezTo>
                <a:cubicBezTo>
                  <a:pt x="581102" y="93133"/>
                  <a:pt x="554567" y="119668"/>
                  <a:pt x="554567" y="152400"/>
                </a:cubicBezTo>
                <a:lnTo>
                  <a:pt x="556277" y="160867"/>
                </a:lnTo>
                <a:lnTo>
                  <a:pt x="502060" y="160867"/>
                </a:lnTo>
                <a:lnTo>
                  <a:pt x="503769" y="152400"/>
                </a:lnTo>
                <a:cubicBezTo>
                  <a:pt x="503769" y="119668"/>
                  <a:pt x="477234" y="93133"/>
                  <a:pt x="444502" y="93133"/>
                </a:cubicBezTo>
                <a:cubicBezTo>
                  <a:pt x="411770" y="93133"/>
                  <a:pt x="385235" y="119668"/>
                  <a:pt x="385235" y="152400"/>
                </a:cubicBezTo>
                <a:lnTo>
                  <a:pt x="386945" y="160867"/>
                </a:lnTo>
                <a:lnTo>
                  <a:pt x="332728" y="160867"/>
                </a:lnTo>
                <a:lnTo>
                  <a:pt x="334437" y="152400"/>
                </a:lnTo>
                <a:cubicBezTo>
                  <a:pt x="334437" y="119668"/>
                  <a:pt x="307902" y="93133"/>
                  <a:pt x="275170" y="93133"/>
                </a:cubicBezTo>
                <a:cubicBezTo>
                  <a:pt x="242438" y="93133"/>
                  <a:pt x="215903" y="119668"/>
                  <a:pt x="215903" y="152400"/>
                </a:cubicBezTo>
                <a:lnTo>
                  <a:pt x="217613" y="160867"/>
                </a:lnTo>
                <a:lnTo>
                  <a:pt x="163396" y="160867"/>
                </a:lnTo>
                <a:lnTo>
                  <a:pt x="165105" y="152400"/>
                </a:lnTo>
                <a:cubicBezTo>
                  <a:pt x="165105" y="119668"/>
                  <a:pt x="138570" y="93133"/>
                  <a:pt x="105838" y="93133"/>
                </a:cubicBezTo>
                <a:cubicBezTo>
                  <a:pt x="73106" y="93133"/>
                  <a:pt x="46571" y="119668"/>
                  <a:pt x="46571" y="152400"/>
                </a:cubicBezTo>
                <a:lnTo>
                  <a:pt x="48281" y="160867"/>
                </a:lnTo>
                <a:lnTo>
                  <a:pt x="0" y="160867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MH_Other_5">
            <a:extLst>
              <a:ext uri="{FF2B5EF4-FFF2-40B4-BE49-F238E27FC236}">
                <a16:creationId xmlns:a16="http://schemas.microsoft.com/office/drawing/2014/main" id="{443A0BA8-C5D6-4035-8B1C-539D8480EB3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942014" y="4102101"/>
            <a:ext cx="307975" cy="415925"/>
          </a:xfrm>
          <a:custGeom>
            <a:avLst/>
            <a:gdLst>
              <a:gd name="connsiteX0" fmla="*/ 153217 w 306433"/>
              <a:gd name="connsiteY0" fmla="*/ 0 h 415415"/>
              <a:gd name="connsiteX1" fmla="*/ 261558 w 306433"/>
              <a:gd name="connsiteY1" fmla="*/ 153858 h 415415"/>
              <a:gd name="connsiteX2" fmla="*/ 261558 w 306433"/>
              <a:gd name="connsiteY2" fmla="*/ 370539 h 415415"/>
              <a:gd name="connsiteX3" fmla="*/ 44876 w 306433"/>
              <a:gd name="connsiteY3" fmla="*/ 370539 h 415415"/>
              <a:gd name="connsiteX4" fmla="*/ 44877 w 306433"/>
              <a:gd name="connsiteY4" fmla="*/ 370539 h 415415"/>
              <a:gd name="connsiteX5" fmla="*/ 44877 w 306433"/>
              <a:gd name="connsiteY5" fmla="*/ 153857 h 415415"/>
              <a:gd name="connsiteX6" fmla="*/ 153217 w 306433"/>
              <a:gd name="connsiteY6" fmla="*/ 0 h 41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6433" h="415415">
                <a:moveTo>
                  <a:pt x="153217" y="0"/>
                </a:moveTo>
                <a:cubicBezTo>
                  <a:pt x="181744" y="58873"/>
                  <a:pt x="217858" y="110158"/>
                  <a:pt x="261558" y="153858"/>
                </a:cubicBezTo>
                <a:cubicBezTo>
                  <a:pt x="321392" y="213692"/>
                  <a:pt x="321392" y="310705"/>
                  <a:pt x="261558" y="370539"/>
                </a:cubicBezTo>
                <a:cubicBezTo>
                  <a:pt x="201723" y="430374"/>
                  <a:pt x="104711" y="430374"/>
                  <a:pt x="44876" y="370539"/>
                </a:cubicBezTo>
                <a:lnTo>
                  <a:pt x="44877" y="370539"/>
                </a:lnTo>
                <a:cubicBezTo>
                  <a:pt x="-14958" y="310704"/>
                  <a:pt x="-14958" y="213692"/>
                  <a:pt x="44877" y="153857"/>
                </a:cubicBezTo>
                <a:cubicBezTo>
                  <a:pt x="88576" y="110158"/>
                  <a:pt x="124689" y="58873"/>
                  <a:pt x="1532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</a:rPr>
              <a:t>C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4" name="MH_SubTitle_3">
            <a:extLst>
              <a:ext uri="{FF2B5EF4-FFF2-40B4-BE49-F238E27FC236}">
                <a16:creationId xmlns:a16="http://schemas.microsoft.com/office/drawing/2014/main" id="{3AC90F16-BAE1-4791-94ED-2B2B9F18775C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408614" y="2125664"/>
            <a:ext cx="1374775" cy="1976437"/>
          </a:xfrm>
          <a:custGeom>
            <a:avLst/>
            <a:gdLst>
              <a:gd name="connsiteX0" fmla="*/ 0 w 1735667"/>
              <a:gd name="connsiteY0" fmla="*/ 0 h 2497667"/>
              <a:gd name="connsiteX1" fmla="*/ 1735667 w 1735667"/>
              <a:gd name="connsiteY1" fmla="*/ 0 h 2497667"/>
              <a:gd name="connsiteX2" fmla="*/ 1735667 w 1735667"/>
              <a:gd name="connsiteY2" fmla="*/ 2497667 h 2497667"/>
              <a:gd name="connsiteX3" fmla="*/ 1687385 w 1735667"/>
              <a:gd name="connsiteY3" fmla="*/ 2497667 h 2497667"/>
              <a:gd name="connsiteX4" fmla="*/ 1689094 w 1735667"/>
              <a:gd name="connsiteY4" fmla="*/ 2489200 h 2497667"/>
              <a:gd name="connsiteX5" fmla="*/ 1629827 w 1735667"/>
              <a:gd name="connsiteY5" fmla="*/ 2429933 h 2497667"/>
              <a:gd name="connsiteX6" fmla="*/ 1570560 w 1735667"/>
              <a:gd name="connsiteY6" fmla="*/ 2489200 h 2497667"/>
              <a:gd name="connsiteX7" fmla="*/ 1572270 w 1735667"/>
              <a:gd name="connsiteY7" fmla="*/ 2497667 h 2497667"/>
              <a:gd name="connsiteX8" fmla="*/ 1518053 w 1735667"/>
              <a:gd name="connsiteY8" fmla="*/ 2497667 h 2497667"/>
              <a:gd name="connsiteX9" fmla="*/ 1519762 w 1735667"/>
              <a:gd name="connsiteY9" fmla="*/ 2489200 h 2497667"/>
              <a:gd name="connsiteX10" fmla="*/ 1460495 w 1735667"/>
              <a:gd name="connsiteY10" fmla="*/ 2429933 h 2497667"/>
              <a:gd name="connsiteX11" fmla="*/ 1401228 w 1735667"/>
              <a:gd name="connsiteY11" fmla="*/ 2489200 h 2497667"/>
              <a:gd name="connsiteX12" fmla="*/ 1402938 w 1735667"/>
              <a:gd name="connsiteY12" fmla="*/ 2497667 h 2497667"/>
              <a:gd name="connsiteX13" fmla="*/ 1348721 w 1735667"/>
              <a:gd name="connsiteY13" fmla="*/ 2497667 h 2497667"/>
              <a:gd name="connsiteX14" fmla="*/ 1350430 w 1735667"/>
              <a:gd name="connsiteY14" fmla="*/ 2489200 h 2497667"/>
              <a:gd name="connsiteX15" fmla="*/ 1291163 w 1735667"/>
              <a:gd name="connsiteY15" fmla="*/ 2429933 h 2497667"/>
              <a:gd name="connsiteX16" fmla="*/ 1231896 w 1735667"/>
              <a:gd name="connsiteY16" fmla="*/ 2489200 h 2497667"/>
              <a:gd name="connsiteX17" fmla="*/ 1233606 w 1735667"/>
              <a:gd name="connsiteY17" fmla="*/ 2497667 h 2497667"/>
              <a:gd name="connsiteX18" fmla="*/ 1179389 w 1735667"/>
              <a:gd name="connsiteY18" fmla="*/ 2497667 h 2497667"/>
              <a:gd name="connsiteX19" fmla="*/ 1181098 w 1735667"/>
              <a:gd name="connsiteY19" fmla="*/ 2489200 h 2497667"/>
              <a:gd name="connsiteX20" fmla="*/ 1121831 w 1735667"/>
              <a:gd name="connsiteY20" fmla="*/ 2429933 h 2497667"/>
              <a:gd name="connsiteX21" fmla="*/ 1062564 w 1735667"/>
              <a:gd name="connsiteY21" fmla="*/ 2489200 h 2497667"/>
              <a:gd name="connsiteX22" fmla="*/ 1064274 w 1735667"/>
              <a:gd name="connsiteY22" fmla="*/ 2497667 h 2497667"/>
              <a:gd name="connsiteX23" fmla="*/ 1010057 w 1735667"/>
              <a:gd name="connsiteY23" fmla="*/ 2497667 h 2497667"/>
              <a:gd name="connsiteX24" fmla="*/ 1011766 w 1735667"/>
              <a:gd name="connsiteY24" fmla="*/ 2489200 h 2497667"/>
              <a:gd name="connsiteX25" fmla="*/ 952499 w 1735667"/>
              <a:gd name="connsiteY25" fmla="*/ 2429933 h 2497667"/>
              <a:gd name="connsiteX26" fmla="*/ 893232 w 1735667"/>
              <a:gd name="connsiteY26" fmla="*/ 2489200 h 2497667"/>
              <a:gd name="connsiteX27" fmla="*/ 894942 w 1735667"/>
              <a:gd name="connsiteY27" fmla="*/ 2497667 h 2497667"/>
              <a:gd name="connsiteX28" fmla="*/ 840725 w 1735667"/>
              <a:gd name="connsiteY28" fmla="*/ 2497667 h 2497667"/>
              <a:gd name="connsiteX29" fmla="*/ 842434 w 1735667"/>
              <a:gd name="connsiteY29" fmla="*/ 2489200 h 2497667"/>
              <a:gd name="connsiteX30" fmla="*/ 783167 w 1735667"/>
              <a:gd name="connsiteY30" fmla="*/ 2429933 h 2497667"/>
              <a:gd name="connsiteX31" fmla="*/ 723900 w 1735667"/>
              <a:gd name="connsiteY31" fmla="*/ 2489200 h 2497667"/>
              <a:gd name="connsiteX32" fmla="*/ 725610 w 1735667"/>
              <a:gd name="connsiteY32" fmla="*/ 2497667 h 2497667"/>
              <a:gd name="connsiteX33" fmla="*/ 671393 w 1735667"/>
              <a:gd name="connsiteY33" fmla="*/ 2497667 h 2497667"/>
              <a:gd name="connsiteX34" fmla="*/ 673102 w 1735667"/>
              <a:gd name="connsiteY34" fmla="*/ 2489200 h 2497667"/>
              <a:gd name="connsiteX35" fmla="*/ 613835 w 1735667"/>
              <a:gd name="connsiteY35" fmla="*/ 2429933 h 2497667"/>
              <a:gd name="connsiteX36" fmla="*/ 554568 w 1735667"/>
              <a:gd name="connsiteY36" fmla="*/ 2489200 h 2497667"/>
              <a:gd name="connsiteX37" fmla="*/ 556278 w 1735667"/>
              <a:gd name="connsiteY37" fmla="*/ 2497667 h 2497667"/>
              <a:gd name="connsiteX38" fmla="*/ 502061 w 1735667"/>
              <a:gd name="connsiteY38" fmla="*/ 2497667 h 2497667"/>
              <a:gd name="connsiteX39" fmla="*/ 503770 w 1735667"/>
              <a:gd name="connsiteY39" fmla="*/ 2489200 h 2497667"/>
              <a:gd name="connsiteX40" fmla="*/ 444503 w 1735667"/>
              <a:gd name="connsiteY40" fmla="*/ 2429933 h 2497667"/>
              <a:gd name="connsiteX41" fmla="*/ 385236 w 1735667"/>
              <a:gd name="connsiteY41" fmla="*/ 2489200 h 2497667"/>
              <a:gd name="connsiteX42" fmla="*/ 386946 w 1735667"/>
              <a:gd name="connsiteY42" fmla="*/ 2497667 h 2497667"/>
              <a:gd name="connsiteX43" fmla="*/ 332729 w 1735667"/>
              <a:gd name="connsiteY43" fmla="*/ 2497667 h 2497667"/>
              <a:gd name="connsiteX44" fmla="*/ 334438 w 1735667"/>
              <a:gd name="connsiteY44" fmla="*/ 2489200 h 2497667"/>
              <a:gd name="connsiteX45" fmla="*/ 275171 w 1735667"/>
              <a:gd name="connsiteY45" fmla="*/ 2429933 h 2497667"/>
              <a:gd name="connsiteX46" fmla="*/ 215904 w 1735667"/>
              <a:gd name="connsiteY46" fmla="*/ 2489200 h 2497667"/>
              <a:gd name="connsiteX47" fmla="*/ 217614 w 1735667"/>
              <a:gd name="connsiteY47" fmla="*/ 2497667 h 2497667"/>
              <a:gd name="connsiteX48" fmla="*/ 163397 w 1735667"/>
              <a:gd name="connsiteY48" fmla="*/ 2497667 h 2497667"/>
              <a:gd name="connsiteX49" fmla="*/ 165106 w 1735667"/>
              <a:gd name="connsiteY49" fmla="*/ 2489200 h 2497667"/>
              <a:gd name="connsiteX50" fmla="*/ 105839 w 1735667"/>
              <a:gd name="connsiteY50" fmla="*/ 2429933 h 2497667"/>
              <a:gd name="connsiteX51" fmla="*/ 46572 w 1735667"/>
              <a:gd name="connsiteY51" fmla="*/ 2489200 h 2497667"/>
              <a:gd name="connsiteX52" fmla="*/ 48282 w 1735667"/>
              <a:gd name="connsiteY52" fmla="*/ 2497667 h 2497667"/>
              <a:gd name="connsiteX53" fmla="*/ 0 w 1735667"/>
              <a:gd name="connsiteY53" fmla="*/ 2497667 h 2497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735667" h="2497667">
                <a:moveTo>
                  <a:pt x="0" y="0"/>
                </a:moveTo>
                <a:lnTo>
                  <a:pt x="1735667" y="0"/>
                </a:lnTo>
                <a:lnTo>
                  <a:pt x="1735667" y="2497667"/>
                </a:lnTo>
                <a:lnTo>
                  <a:pt x="1687385" y="2497667"/>
                </a:lnTo>
                <a:lnTo>
                  <a:pt x="1689094" y="2489200"/>
                </a:lnTo>
                <a:cubicBezTo>
                  <a:pt x="1689094" y="2456468"/>
                  <a:pt x="1662559" y="2429933"/>
                  <a:pt x="1629827" y="2429933"/>
                </a:cubicBezTo>
                <a:cubicBezTo>
                  <a:pt x="1597095" y="2429933"/>
                  <a:pt x="1570560" y="2456468"/>
                  <a:pt x="1570560" y="2489200"/>
                </a:cubicBezTo>
                <a:lnTo>
                  <a:pt x="1572270" y="2497667"/>
                </a:lnTo>
                <a:lnTo>
                  <a:pt x="1518053" y="2497667"/>
                </a:lnTo>
                <a:lnTo>
                  <a:pt x="1519762" y="2489200"/>
                </a:lnTo>
                <a:cubicBezTo>
                  <a:pt x="1519762" y="2456468"/>
                  <a:pt x="1493227" y="2429933"/>
                  <a:pt x="1460495" y="2429933"/>
                </a:cubicBezTo>
                <a:cubicBezTo>
                  <a:pt x="1427763" y="2429933"/>
                  <a:pt x="1401228" y="2456468"/>
                  <a:pt x="1401228" y="2489200"/>
                </a:cubicBezTo>
                <a:lnTo>
                  <a:pt x="1402938" y="2497667"/>
                </a:lnTo>
                <a:lnTo>
                  <a:pt x="1348721" y="2497667"/>
                </a:lnTo>
                <a:lnTo>
                  <a:pt x="1350430" y="2489200"/>
                </a:lnTo>
                <a:cubicBezTo>
                  <a:pt x="1350430" y="2456468"/>
                  <a:pt x="1323895" y="2429933"/>
                  <a:pt x="1291163" y="2429933"/>
                </a:cubicBezTo>
                <a:cubicBezTo>
                  <a:pt x="1258431" y="2429933"/>
                  <a:pt x="1231896" y="2456468"/>
                  <a:pt x="1231896" y="2489200"/>
                </a:cubicBezTo>
                <a:lnTo>
                  <a:pt x="1233606" y="2497667"/>
                </a:lnTo>
                <a:lnTo>
                  <a:pt x="1179389" y="2497667"/>
                </a:lnTo>
                <a:lnTo>
                  <a:pt x="1181098" y="2489200"/>
                </a:lnTo>
                <a:cubicBezTo>
                  <a:pt x="1181098" y="2456468"/>
                  <a:pt x="1154563" y="2429933"/>
                  <a:pt x="1121831" y="2429933"/>
                </a:cubicBezTo>
                <a:cubicBezTo>
                  <a:pt x="1089099" y="2429933"/>
                  <a:pt x="1062564" y="2456468"/>
                  <a:pt x="1062564" y="2489200"/>
                </a:cubicBezTo>
                <a:lnTo>
                  <a:pt x="1064274" y="2497667"/>
                </a:lnTo>
                <a:lnTo>
                  <a:pt x="1010057" y="2497667"/>
                </a:lnTo>
                <a:lnTo>
                  <a:pt x="1011766" y="2489200"/>
                </a:lnTo>
                <a:cubicBezTo>
                  <a:pt x="1011766" y="2456468"/>
                  <a:pt x="985231" y="2429933"/>
                  <a:pt x="952499" y="2429933"/>
                </a:cubicBezTo>
                <a:cubicBezTo>
                  <a:pt x="919767" y="2429933"/>
                  <a:pt x="893232" y="2456468"/>
                  <a:pt x="893232" y="2489200"/>
                </a:cubicBezTo>
                <a:lnTo>
                  <a:pt x="894942" y="2497667"/>
                </a:lnTo>
                <a:lnTo>
                  <a:pt x="840725" y="2497667"/>
                </a:lnTo>
                <a:lnTo>
                  <a:pt x="842434" y="2489200"/>
                </a:lnTo>
                <a:cubicBezTo>
                  <a:pt x="842434" y="2456468"/>
                  <a:pt x="815899" y="2429933"/>
                  <a:pt x="783167" y="2429933"/>
                </a:cubicBezTo>
                <a:cubicBezTo>
                  <a:pt x="750435" y="2429933"/>
                  <a:pt x="723900" y="2456468"/>
                  <a:pt x="723900" y="2489200"/>
                </a:cubicBezTo>
                <a:lnTo>
                  <a:pt x="725610" y="2497667"/>
                </a:lnTo>
                <a:lnTo>
                  <a:pt x="671393" y="2497667"/>
                </a:lnTo>
                <a:lnTo>
                  <a:pt x="673102" y="2489200"/>
                </a:lnTo>
                <a:cubicBezTo>
                  <a:pt x="673102" y="2456468"/>
                  <a:pt x="646567" y="2429933"/>
                  <a:pt x="613835" y="2429933"/>
                </a:cubicBezTo>
                <a:cubicBezTo>
                  <a:pt x="581103" y="2429933"/>
                  <a:pt x="554568" y="2456468"/>
                  <a:pt x="554568" y="2489200"/>
                </a:cubicBezTo>
                <a:lnTo>
                  <a:pt x="556278" y="2497667"/>
                </a:lnTo>
                <a:lnTo>
                  <a:pt x="502061" y="2497667"/>
                </a:lnTo>
                <a:lnTo>
                  <a:pt x="503770" y="2489200"/>
                </a:lnTo>
                <a:cubicBezTo>
                  <a:pt x="503770" y="2456468"/>
                  <a:pt x="477235" y="2429933"/>
                  <a:pt x="444503" y="2429933"/>
                </a:cubicBezTo>
                <a:cubicBezTo>
                  <a:pt x="411771" y="2429933"/>
                  <a:pt x="385236" y="2456468"/>
                  <a:pt x="385236" y="2489200"/>
                </a:cubicBezTo>
                <a:lnTo>
                  <a:pt x="386946" y="2497667"/>
                </a:lnTo>
                <a:lnTo>
                  <a:pt x="332729" y="2497667"/>
                </a:lnTo>
                <a:lnTo>
                  <a:pt x="334438" y="2489200"/>
                </a:lnTo>
                <a:cubicBezTo>
                  <a:pt x="334438" y="2456468"/>
                  <a:pt x="307903" y="2429933"/>
                  <a:pt x="275171" y="2429933"/>
                </a:cubicBezTo>
                <a:cubicBezTo>
                  <a:pt x="242439" y="2429933"/>
                  <a:pt x="215904" y="2456468"/>
                  <a:pt x="215904" y="2489200"/>
                </a:cubicBezTo>
                <a:lnTo>
                  <a:pt x="217614" y="2497667"/>
                </a:lnTo>
                <a:lnTo>
                  <a:pt x="163397" y="2497667"/>
                </a:lnTo>
                <a:lnTo>
                  <a:pt x="165106" y="2489200"/>
                </a:lnTo>
                <a:cubicBezTo>
                  <a:pt x="165106" y="2456468"/>
                  <a:pt x="138571" y="2429933"/>
                  <a:pt x="105839" y="2429933"/>
                </a:cubicBezTo>
                <a:cubicBezTo>
                  <a:pt x="73107" y="2429933"/>
                  <a:pt x="46572" y="2456468"/>
                  <a:pt x="46572" y="2489200"/>
                </a:cubicBezTo>
                <a:lnTo>
                  <a:pt x="48282" y="2497667"/>
                </a:lnTo>
                <a:lnTo>
                  <a:pt x="0" y="2497667"/>
                </a:lnTo>
                <a:close/>
              </a:path>
            </a:pathLst>
          </a:custGeom>
          <a:solidFill>
            <a:srgbClr val="FEFFFF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>
            <a:norm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accent1"/>
                </a:solidFill>
              </a:rPr>
              <a:t>个人仓库模块</a:t>
            </a:r>
          </a:p>
        </p:txBody>
      </p:sp>
      <p:sp>
        <p:nvSpPr>
          <p:cNvPr id="15" name="MH_Other_6">
            <a:extLst>
              <a:ext uri="{FF2B5EF4-FFF2-40B4-BE49-F238E27FC236}">
                <a16:creationId xmlns:a16="http://schemas.microsoft.com/office/drawing/2014/main" id="{EBCC2349-4E18-48AF-9E58-DA7B6E4D684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543550" y="3975100"/>
            <a:ext cx="1104900" cy="127000"/>
          </a:xfrm>
          <a:custGeom>
            <a:avLst/>
            <a:gdLst>
              <a:gd name="connsiteX0" fmla="*/ 0 w 1397000"/>
              <a:gd name="connsiteY0" fmla="*/ 0 h 160867"/>
              <a:gd name="connsiteX1" fmla="*/ 1397000 w 1397000"/>
              <a:gd name="connsiteY1" fmla="*/ 0 h 160867"/>
              <a:gd name="connsiteX2" fmla="*/ 1397000 w 1397000"/>
              <a:gd name="connsiteY2" fmla="*/ 160867 h 160867"/>
              <a:gd name="connsiteX3" fmla="*/ 1348720 w 1397000"/>
              <a:gd name="connsiteY3" fmla="*/ 160867 h 160867"/>
              <a:gd name="connsiteX4" fmla="*/ 1350429 w 1397000"/>
              <a:gd name="connsiteY4" fmla="*/ 152400 h 160867"/>
              <a:gd name="connsiteX5" fmla="*/ 1291162 w 1397000"/>
              <a:gd name="connsiteY5" fmla="*/ 93133 h 160867"/>
              <a:gd name="connsiteX6" fmla="*/ 1231895 w 1397000"/>
              <a:gd name="connsiteY6" fmla="*/ 152400 h 160867"/>
              <a:gd name="connsiteX7" fmla="*/ 1233605 w 1397000"/>
              <a:gd name="connsiteY7" fmla="*/ 160867 h 160867"/>
              <a:gd name="connsiteX8" fmla="*/ 1179388 w 1397000"/>
              <a:gd name="connsiteY8" fmla="*/ 160867 h 160867"/>
              <a:gd name="connsiteX9" fmla="*/ 1181097 w 1397000"/>
              <a:gd name="connsiteY9" fmla="*/ 152400 h 160867"/>
              <a:gd name="connsiteX10" fmla="*/ 1121830 w 1397000"/>
              <a:gd name="connsiteY10" fmla="*/ 93133 h 160867"/>
              <a:gd name="connsiteX11" fmla="*/ 1062563 w 1397000"/>
              <a:gd name="connsiteY11" fmla="*/ 152400 h 160867"/>
              <a:gd name="connsiteX12" fmla="*/ 1064273 w 1397000"/>
              <a:gd name="connsiteY12" fmla="*/ 160867 h 160867"/>
              <a:gd name="connsiteX13" fmla="*/ 1010056 w 1397000"/>
              <a:gd name="connsiteY13" fmla="*/ 160867 h 160867"/>
              <a:gd name="connsiteX14" fmla="*/ 1011765 w 1397000"/>
              <a:gd name="connsiteY14" fmla="*/ 152400 h 160867"/>
              <a:gd name="connsiteX15" fmla="*/ 952498 w 1397000"/>
              <a:gd name="connsiteY15" fmla="*/ 93133 h 160867"/>
              <a:gd name="connsiteX16" fmla="*/ 893231 w 1397000"/>
              <a:gd name="connsiteY16" fmla="*/ 152400 h 160867"/>
              <a:gd name="connsiteX17" fmla="*/ 894941 w 1397000"/>
              <a:gd name="connsiteY17" fmla="*/ 160867 h 160867"/>
              <a:gd name="connsiteX18" fmla="*/ 840724 w 1397000"/>
              <a:gd name="connsiteY18" fmla="*/ 160867 h 160867"/>
              <a:gd name="connsiteX19" fmla="*/ 842433 w 1397000"/>
              <a:gd name="connsiteY19" fmla="*/ 152400 h 160867"/>
              <a:gd name="connsiteX20" fmla="*/ 783166 w 1397000"/>
              <a:gd name="connsiteY20" fmla="*/ 93133 h 160867"/>
              <a:gd name="connsiteX21" fmla="*/ 723899 w 1397000"/>
              <a:gd name="connsiteY21" fmla="*/ 152400 h 160867"/>
              <a:gd name="connsiteX22" fmla="*/ 725609 w 1397000"/>
              <a:gd name="connsiteY22" fmla="*/ 160867 h 160867"/>
              <a:gd name="connsiteX23" fmla="*/ 671392 w 1397000"/>
              <a:gd name="connsiteY23" fmla="*/ 160867 h 160867"/>
              <a:gd name="connsiteX24" fmla="*/ 673101 w 1397000"/>
              <a:gd name="connsiteY24" fmla="*/ 152400 h 160867"/>
              <a:gd name="connsiteX25" fmla="*/ 613834 w 1397000"/>
              <a:gd name="connsiteY25" fmla="*/ 93133 h 160867"/>
              <a:gd name="connsiteX26" fmla="*/ 554567 w 1397000"/>
              <a:gd name="connsiteY26" fmla="*/ 152400 h 160867"/>
              <a:gd name="connsiteX27" fmla="*/ 556277 w 1397000"/>
              <a:gd name="connsiteY27" fmla="*/ 160867 h 160867"/>
              <a:gd name="connsiteX28" fmla="*/ 502060 w 1397000"/>
              <a:gd name="connsiteY28" fmla="*/ 160867 h 160867"/>
              <a:gd name="connsiteX29" fmla="*/ 503769 w 1397000"/>
              <a:gd name="connsiteY29" fmla="*/ 152400 h 160867"/>
              <a:gd name="connsiteX30" fmla="*/ 444502 w 1397000"/>
              <a:gd name="connsiteY30" fmla="*/ 93133 h 160867"/>
              <a:gd name="connsiteX31" fmla="*/ 385235 w 1397000"/>
              <a:gd name="connsiteY31" fmla="*/ 152400 h 160867"/>
              <a:gd name="connsiteX32" fmla="*/ 386945 w 1397000"/>
              <a:gd name="connsiteY32" fmla="*/ 160867 h 160867"/>
              <a:gd name="connsiteX33" fmla="*/ 332728 w 1397000"/>
              <a:gd name="connsiteY33" fmla="*/ 160867 h 160867"/>
              <a:gd name="connsiteX34" fmla="*/ 334437 w 1397000"/>
              <a:gd name="connsiteY34" fmla="*/ 152400 h 160867"/>
              <a:gd name="connsiteX35" fmla="*/ 275170 w 1397000"/>
              <a:gd name="connsiteY35" fmla="*/ 93133 h 160867"/>
              <a:gd name="connsiteX36" fmla="*/ 215903 w 1397000"/>
              <a:gd name="connsiteY36" fmla="*/ 152400 h 160867"/>
              <a:gd name="connsiteX37" fmla="*/ 217613 w 1397000"/>
              <a:gd name="connsiteY37" fmla="*/ 160867 h 160867"/>
              <a:gd name="connsiteX38" fmla="*/ 163396 w 1397000"/>
              <a:gd name="connsiteY38" fmla="*/ 160867 h 160867"/>
              <a:gd name="connsiteX39" fmla="*/ 165105 w 1397000"/>
              <a:gd name="connsiteY39" fmla="*/ 152400 h 160867"/>
              <a:gd name="connsiteX40" fmla="*/ 105838 w 1397000"/>
              <a:gd name="connsiteY40" fmla="*/ 93133 h 160867"/>
              <a:gd name="connsiteX41" fmla="*/ 46571 w 1397000"/>
              <a:gd name="connsiteY41" fmla="*/ 152400 h 160867"/>
              <a:gd name="connsiteX42" fmla="*/ 48281 w 1397000"/>
              <a:gd name="connsiteY42" fmla="*/ 160867 h 160867"/>
              <a:gd name="connsiteX43" fmla="*/ 0 w 1397000"/>
              <a:gd name="connsiteY43" fmla="*/ 160867 h 16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397000" h="160867">
                <a:moveTo>
                  <a:pt x="0" y="0"/>
                </a:moveTo>
                <a:lnTo>
                  <a:pt x="1397000" y="0"/>
                </a:lnTo>
                <a:lnTo>
                  <a:pt x="1397000" y="160867"/>
                </a:lnTo>
                <a:lnTo>
                  <a:pt x="1348720" y="160867"/>
                </a:lnTo>
                <a:lnTo>
                  <a:pt x="1350429" y="152400"/>
                </a:lnTo>
                <a:cubicBezTo>
                  <a:pt x="1350429" y="119668"/>
                  <a:pt x="1323894" y="93133"/>
                  <a:pt x="1291162" y="93133"/>
                </a:cubicBezTo>
                <a:cubicBezTo>
                  <a:pt x="1258430" y="93133"/>
                  <a:pt x="1231895" y="119668"/>
                  <a:pt x="1231895" y="152400"/>
                </a:cubicBezTo>
                <a:lnTo>
                  <a:pt x="1233605" y="160867"/>
                </a:lnTo>
                <a:lnTo>
                  <a:pt x="1179388" y="160867"/>
                </a:lnTo>
                <a:lnTo>
                  <a:pt x="1181097" y="152400"/>
                </a:lnTo>
                <a:cubicBezTo>
                  <a:pt x="1181097" y="119668"/>
                  <a:pt x="1154562" y="93133"/>
                  <a:pt x="1121830" y="93133"/>
                </a:cubicBezTo>
                <a:cubicBezTo>
                  <a:pt x="1089098" y="93133"/>
                  <a:pt x="1062563" y="119668"/>
                  <a:pt x="1062563" y="152400"/>
                </a:cubicBezTo>
                <a:lnTo>
                  <a:pt x="1064273" y="160867"/>
                </a:lnTo>
                <a:lnTo>
                  <a:pt x="1010056" y="160867"/>
                </a:lnTo>
                <a:lnTo>
                  <a:pt x="1011765" y="152400"/>
                </a:lnTo>
                <a:cubicBezTo>
                  <a:pt x="1011765" y="119668"/>
                  <a:pt x="985230" y="93133"/>
                  <a:pt x="952498" y="93133"/>
                </a:cubicBezTo>
                <a:cubicBezTo>
                  <a:pt x="919766" y="93133"/>
                  <a:pt x="893231" y="119668"/>
                  <a:pt x="893231" y="152400"/>
                </a:cubicBezTo>
                <a:lnTo>
                  <a:pt x="894941" y="160867"/>
                </a:lnTo>
                <a:lnTo>
                  <a:pt x="840724" y="160867"/>
                </a:lnTo>
                <a:lnTo>
                  <a:pt x="842433" y="152400"/>
                </a:lnTo>
                <a:cubicBezTo>
                  <a:pt x="842433" y="119668"/>
                  <a:pt x="815898" y="93133"/>
                  <a:pt x="783166" y="93133"/>
                </a:cubicBezTo>
                <a:cubicBezTo>
                  <a:pt x="750434" y="93133"/>
                  <a:pt x="723899" y="119668"/>
                  <a:pt x="723899" y="152400"/>
                </a:cubicBezTo>
                <a:lnTo>
                  <a:pt x="725609" y="160867"/>
                </a:lnTo>
                <a:lnTo>
                  <a:pt x="671392" y="160867"/>
                </a:lnTo>
                <a:lnTo>
                  <a:pt x="673101" y="152400"/>
                </a:lnTo>
                <a:cubicBezTo>
                  <a:pt x="673101" y="119668"/>
                  <a:pt x="646566" y="93133"/>
                  <a:pt x="613834" y="93133"/>
                </a:cubicBezTo>
                <a:cubicBezTo>
                  <a:pt x="581102" y="93133"/>
                  <a:pt x="554567" y="119668"/>
                  <a:pt x="554567" y="152400"/>
                </a:cubicBezTo>
                <a:lnTo>
                  <a:pt x="556277" y="160867"/>
                </a:lnTo>
                <a:lnTo>
                  <a:pt x="502060" y="160867"/>
                </a:lnTo>
                <a:lnTo>
                  <a:pt x="503769" y="152400"/>
                </a:lnTo>
                <a:cubicBezTo>
                  <a:pt x="503769" y="119668"/>
                  <a:pt x="477234" y="93133"/>
                  <a:pt x="444502" y="93133"/>
                </a:cubicBezTo>
                <a:cubicBezTo>
                  <a:pt x="411770" y="93133"/>
                  <a:pt x="385235" y="119668"/>
                  <a:pt x="385235" y="152400"/>
                </a:cubicBezTo>
                <a:lnTo>
                  <a:pt x="386945" y="160867"/>
                </a:lnTo>
                <a:lnTo>
                  <a:pt x="332728" y="160867"/>
                </a:lnTo>
                <a:lnTo>
                  <a:pt x="334437" y="152400"/>
                </a:lnTo>
                <a:cubicBezTo>
                  <a:pt x="334437" y="119668"/>
                  <a:pt x="307902" y="93133"/>
                  <a:pt x="275170" y="93133"/>
                </a:cubicBezTo>
                <a:cubicBezTo>
                  <a:pt x="242438" y="93133"/>
                  <a:pt x="215903" y="119668"/>
                  <a:pt x="215903" y="152400"/>
                </a:cubicBezTo>
                <a:lnTo>
                  <a:pt x="217613" y="160867"/>
                </a:lnTo>
                <a:lnTo>
                  <a:pt x="163396" y="160867"/>
                </a:lnTo>
                <a:lnTo>
                  <a:pt x="165105" y="152400"/>
                </a:lnTo>
                <a:cubicBezTo>
                  <a:pt x="165105" y="119668"/>
                  <a:pt x="138570" y="93133"/>
                  <a:pt x="105838" y="93133"/>
                </a:cubicBezTo>
                <a:cubicBezTo>
                  <a:pt x="73106" y="93133"/>
                  <a:pt x="46571" y="119668"/>
                  <a:pt x="46571" y="152400"/>
                </a:cubicBezTo>
                <a:lnTo>
                  <a:pt x="48281" y="160867"/>
                </a:lnTo>
                <a:lnTo>
                  <a:pt x="0" y="160867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MH_Other_7">
            <a:extLst>
              <a:ext uri="{FF2B5EF4-FFF2-40B4-BE49-F238E27FC236}">
                <a16:creationId xmlns:a16="http://schemas.microsoft.com/office/drawing/2014/main" id="{7276DEF4-86DA-433C-8757-8AE646EE367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7491414" y="4102101"/>
            <a:ext cx="307975" cy="415925"/>
          </a:xfrm>
          <a:custGeom>
            <a:avLst/>
            <a:gdLst>
              <a:gd name="connsiteX0" fmla="*/ 153217 w 306433"/>
              <a:gd name="connsiteY0" fmla="*/ 0 h 415415"/>
              <a:gd name="connsiteX1" fmla="*/ 261558 w 306433"/>
              <a:gd name="connsiteY1" fmla="*/ 153858 h 415415"/>
              <a:gd name="connsiteX2" fmla="*/ 261558 w 306433"/>
              <a:gd name="connsiteY2" fmla="*/ 370539 h 415415"/>
              <a:gd name="connsiteX3" fmla="*/ 44876 w 306433"/>
              <a:gd name="connsiteY3" fmla="*/ 370539 h 415415"/>
              <a:gd name="connsiteX4" fmla="*/ 44877 w 306433"/>
              <a:gd name="connsiteY4" fmla="*/ 370539 h 415415"/>
              <a:gd name="connsiteX5" fmla="*/ 44877 w 306433"/>
              <a:gd name="connsiteY5" fmla="*/ 153857 h 415415"/>
              <a:gd name="connsiteX6" fmla="*/ 153217 w 306433"/>
              <a:gd name="connsiteY6" fmla="*/ 0 h 41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6433" h="415415">
                <a:moveTo>
                  <a:pt x="153217" y="0"/>
                </a:moveTo>
                <a:cubicBezTo>
                  <a:pt x="181744" y="58873"/>
                  <a:pt x="217858" y="110158"/>
                  <a:pt x="261558" y="153858"/>
                </a:cubicBezTo>
                <a:cubicBezTo>
                  <a:pt x="321392" y="213692"/>
                  <a:pt x="321392" y="310705"/>
                  <a:pt x="261558" y="370539"/>
                </a:cubicBezTo>
                <a:cubicBezTo>
                  <a:pt x="201723" y="430374"/>
                  <a:pt x="104711" y="430374"/>
                  <a:pt x="44876" y="370539"/>
                </a:cubicBezTo>
                <a:lnTo>
                  <a:pt x="44877" y="370539"/>
                </a:lnTo>
                <a:cubicBezTo>
                  <a:pt x="-14958" y="310704"/>
                  <a:pt x="-14958" y="213692"/>
                  <a:pt x="44877" y="153857"/>
                </a:cubicBezTo>
                <a:cubicBezTo>
                  <a:pt x="88576" y="110158"/>
                  <a:pt x="124689" y="58873"/>
                  <a:pt x="1532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</a:rPr>
              <a:t>D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8" name="MH_SubTitle_4">
            <a:extLst>
              <a:ext uri="{FF2B5EF4-FFF2-40B4-BE49-F238E27FC236}">
                <a16:creationId xmlns:a16="http://schemas.microsoft.com/office/drawing/2014/main" id="{49B99C9B-F988-430F-BA14-13A8CCE5D71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958014" y="2125664"/>
            <a:ext cx="1374775" cy="1976437"/>
          </a:xfrm>
          <a:custGeom>
            <a:avLst/>
            <a:gdLst>
              <a:gd name="connsiteX0" fmla="*/ 0 w 1735667"/>
              <a:gd name="connsiteY0" fmla="*/ 0 h 2497667"/>
              <a:gd name="connsiteX1" fmla="*/ 1735667 w 1735667"/>
              <a:gd name="connsiteY1" fmla="*/ 0 h 2497667"/>
              <a:gd name="connsiteX2" fmla="*/ 1735667 w 1735667"/>
              <a:gd name="connsiteY2" fmla="*/ 2497667 h 2497667"/>
              <a:gd name="connsiteX3" fmla="*/ 1687385 w 1735667"/>
              <a:gd name="connsiteY3" fmla="*/ 2497667 h 2497667"/>
              <a:gd name="connsiteX4" fmla="*/ 1689094 w 1735667"/>
              <a:gd name="connsiteY4" fmla="*/ 2489200 h 2497667"/>
              <a:gd name="connsiteX5" fmla="*/ 1629827 w 1735667"/>
              <a:gd name="connsiteY5" fmla="*/ 2429933 h 2497667"/>
              <a:gd name="connsiteX6" fmla="*/ 1570560 w 1735667"/>
              <a:gd name="connsiteY6" fmla="*/ 2489200 h 2497667"/>
              <a:gd name="connsiteX7" fmla="*/ 1572270 w 1735667"/>
              <a:gd name="connsiteY7" fmla="*/ 2497667 h 2497667"/>
              <a:gd name="connsiteX8" fmla="*/ 1518053 w 1735667"/>
              <a:gd name="connsiteY8" fmla="*/ 2497667 h 2497667"/>
              <a:gd name="connsiteX9" fmla="*/ 1519762 w 1735667"/>
              <a:gd name="connsiteY9" fmla="*/ 2489200 h 2497667"/>
              <a:gd name="connsiteX10" fmla="*/ 1460495 w 1735667"/>
              <a:gd name="connsiteY10" fmla="*/ 2429933 h 2497667"/>
              <a:gd name="connsiteX11" fmla="*/ 1401228 w 1735667"/>
              <a:gd name="connsiteY11" fmla="*/ 2489200 h 2497667"/>
              <a:gd name="connsiteX12" fmla="*/ 1402938 w 1735667"/>
              <a:gd name="connsiteY12" fmla="*/ 2497667 h 2497667"/>
              <a:gd name="connsiteX13" fmla="*/ 1348721 w 1735667"/>
              <a:gd name="connsiteY13" fmla="*/ 2497667 h 2497667"/>
              <a:gd name="connsiteX14" fmla="*/ 1350430 w 1735667"/>
              <a:gd name="connsiteY14" fmla="*/ 2489200 h 2497667"/>
              <a:gd name="connsiteX15" fmla="*/ 1291163 w 1735667"/>
              <a:gd name="connsiteY15" fmla="*/ 2429933 h 2497667"/>
              <a:gd name="connsiteX16" fmla="*/ 1231896 w 1735667"/>
              <a:gd name="connsiteY16" fmla="*/ 2489200 h 2497667"/>
              <a:gd name="connsiteX17" fmla="*/ 1233606 w 1735667"/>
              <a:gd name="connsiteY17" fmla="*/ 2497667 h 2497667"/>
              <a:gd name="connsiteX18" fmla="*/ 1179389 w 1735667"/>
              <a:gd name="connsiteY18" fmla="*/ 2497667 h 2497667"/>
              <a:gd name="connsiteX19" fmla="*/ 1181098 w 1735667"/>
              <a:gd name="connsiteY19" fmla="*/ 2489200 h 2497667"/>
              <a:gd name="connsiteX20" fmla="*/ 1121831 w 1735667"/>
              <a:gd name="connsiteY20" fmla="*/ 2429933 h 2497667"/>
              <a:gd name="connsiteX21" fmla="*/ 1062564 w 1735667"/>
              <a:gd name="connsiteY21" fmla="*/ 2489200 h 2497667"/>
              <a:gd name="connsiteX22" fmla="*/ 1064274 w 1735667"/>
              <a:gd name="connsiteY22" fmla="*/ 2497667 h 2497667"/>
              <a:gd name="connsiteX23" fmla="*/ 1010057 w 1735667"/>
              <a:gd name="connsiteY23" fmla="*/ 2497667 h 2497667"/>
              <a:gd name="connsiteX24" fmla="*/ 1011766 w 1735667"/>
              <a:gd name="connsiteY24" fmla="*/ 2489200 h 2497667"/>
              <a:gd name="connsiteX25" fmla="*/ 952499 w 1735667"/>
              <a:gd name="connsiteY25" fmla="*/ 2429933 h 2497667"/>
              <a:gd name="connsiteX26" fmla="*/ 893232 w 1735667"/>
              <a:gd name="connsiteY26" fmla="*/ 2489200 h 2497667"/>
              <a:gd name="connsiteX27" fmla="*/ 894942 w 1735667"/>
              <a:gd name="connsiteY27" fmla="*/ 2497667 h 2497667"/>
              <a:gd name="connsiteX28" fmla="*/ 840725 w 1735667"/>
              <a:gd name="connsiteY28" fmla="*/ 2497667 h 2497667"/>
              <a:gd name="connsiteX29" fmla="*/ 842434 w 1735667"/>
              <a:gd name="connsiteY29" fmla="*/ 2489200 h 2497667"/>
              <a:gd name="connsiteX30" fmla="*/ 783167 w 1735667"/>
              <a:gd name="connsiteY30" fmla="*/ 2429933 h 2497667"/>
              <a:gd name="connsiteX31" fmla="*/ 723900 w 1735667"/>
              <a:gd name="connsiteY31" fmla="*/ 2489200 h 2497667"/>
              <a:gd name="connsiteX32" fmla="*/ 725610 w 1735667"/>
              <a:gd name="connsiteY32" fmla="*/ 2497667 h 2497667"/>
              <a:gd name="connsiteX33" fmla="*/ 671393 w 1735667"/>
              <a:gd name="connsiteY33" fmla="*/ 2497667 h 2497667"/>
              <a:gd name="connsiteX34" fmla="*/ 673102 w 1735667"/>
              <a:gd name="connsiteY34" fmla="*/ 2489200 h 2497667"/>
              <a:gd name="connsiteX35" fmla="*/ 613835 w 1735667"/>
              <a:gd name="connsiteY35" fmla="*/ 2429933 h 2497667"/>
              <a:gd name="connsiteX36" fmla="*/ 554568 w 1735667"/>
              <a:gd name="connsiteY36" fmla="*/ 2489200 h 2497667"/>
              <a:gd name="connsiteX37" fmla="*/ 556278 w 1735667"/>
              <a:gd name="connsiteY37" fmla="*/ 2497667 h 2497667"/>
              <a:gd name="connsiteX38" fmla="*/ 502061 w 1735667"/>
              <a:gd name="connsiteY38" fmla="*/ 2497667 h 2497667"/>
              <a:gd name="connsiteX39" fmla="*/ 503770 w 1735667"/>
              <a:gd name="connsiteY39" fmla="*/ 2489200 h 2497667"/>
              <a:gd name="connsiteX40" fmla="*/ 444503 w 1735667"/>
              <a:gd name="connsiteY40" fmla="*/ 2429933 h 2497667"/>
              <a:gd name="connsiteX41" fmla="*/ 385236 w 1735667"/>
              <a:gd name="connsiteY41" fmla="*/ 2489200 h 2497667"/>
              <a:gd name="connsiteX42" fmla="*/ 386946 w 1735667"/>
              <a:gd name="connsiteY42" fmla="*/ 2497667 h 2497667"/>
              <a:gd name="connsiteX43" fmla="*/ 332729 w 1735667"/>
              <a:gd name="connsiteY43" fmla="*/ 2497667 h 2497667"/>
              <a:gd name="connsiteX44" fmla="*/ 334438 w 1735667"/>
              <a:gd name="connsiteY44" fmla="*/ 2489200 h 2497667"/>
              <a:gd name="connsiteX45" fmla="*/ 275171 w 1735667"/>
              <a:gd name="connsiteY45" fmla="*/ 2429933 h 2497667"/>
              <a:gd name="connsiteX46" fmla="*/ 215904 w 1735667"/>
              <a:gd name="connsiteY46" fmla="*/ 2489200 h 2497667"/>
              <a:gd name="connsiteX47" fmla="*/ 217614 w 1735667"/>
              <a:gd name="connsiteY47" fmla="*/ 2497667 h 2497667"/>
              <a:gd name="connsiteX48" fmla="*/ 163397 w 1735667"/>
              <a:gd name="connsiteY48" fmla="*/ 2497667 h 2497667"/>
              <a:gd name="connsiteX49" fmla="*/ 165106 w 1735667"/>
              <a:gd name="connsiteY49" fmla="*/ 2489200 h 2497667"/>
              <a:gd name="connsiteX50" fmla="*/ 105839 w 1735667"/>
              <a:gd name="connsiteY50" fmla="*/ 2429933 h 2497667"/>
              <a:gd name="connsiteX51" fmla="*/ 46572 w 1735667"/>
              <a:gd name="connsiteY51" fmla="*/ 2489200 h 2497667"/>
              <a:gd name="connsiteX52" fmla="*/ 48282 w 1735667"/>
              <a:gd name="connsiteY52" fmla="*/ 2497667 h 2497667"/>
              <a:gd name="connsiteX53" fmla="*/ 0 w 1735667"/>
              <a:gd name="connsiteY53" fmla="*/ 2497667 h 2497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735667" h="2497667">
                <a:moveTo>
                  <a:pt x="0" y="0"/>
                </a:moveTo>
                <a:lnTo>
                  <a:pt x="1735667" y="0"/>
                </a:lnTo>
                <a:lnTo>
                  <a:pt x="1735667" y="2497667"/>
                </a:lnTo>
                <a:lnTo>
                  <a:pt x="1687385" y="2497667"/>
                </a:lnTo>
                <a:lnTo>
                  <a:pt x="1689094" y="2489200"/>
                </a:lnTo>
                <a:cubicBezTo>
                  <a:pt x="1689094" y="2456468"/>
                  <a:pt x="1662559" y="2429933"/>
                  <a:pt x="1629827" y="2429933"/>
                </a:cubicBezTo>
                <a:cubicBezTo>
                  <a:pt x="1597095" y="2429933"/>
                  <a:pt x="1570560" y="2456468"/>
                  <a:pt x="1570560" y="2489200"/>
                </a:cubicBezTo>
                <a:lnTo>
                  <a:pt x="1572270" y="2497667"/>
                </a:lnTo>
                <a:lnTo>
                  <a:pt x="1518053" y="2497667"/>
                </a:lnTo>
                <a:lnTo>
                  <a:pt x="1519762" y="2489200"/>
                </a:lnTo>
                <a:cubicBezTo>
                  <a:pt x="1519762" y="2456468"/>
                  <a:pt x="1493227" y="2429933"/>
                  <a:pt x="1460495" y="2429933"/>
                </a:cubicBezTo>
                <a:cubicBezTo>
                  <a:pt x="1427763" y="2429933"/>
                  <a:pt x="1401228" y="2456468"/>
                  <a:pt x="1401228" y="2489200"/>
                </a:cubicBezTo>
                <a:lnTo>
                  <a:pt x="1402938" y="2497667"/>
                </a:lnTo>
                <a:lnTo>
                  <a:pt x="1348721" y="2497667"/>
                </a:lnTo>
                <a:lnTo>
                  <a:pt x="1350430" y="2489200"/>
                </a:lnTo>
                <a:cubicBezTo>
                  <a:pt x="1350430" y="2456468"/>
                  <a:pt x="1323895" y="2429933"/>
                  <a:pt x="1291163" y="2429933"/>
                </a:cubicBezTo>
                <a:cubicBezTo>
                  <a:pt x="1258431" y="2429933"/>
                  <a:pt x="1231896" y="2456468"/>
                  <a:pt x="1231896" y="2489200"/>
                </a:cubicBezTo>
                <a:lnTo>
                  <a:pt x="1233606" y="2497667"/>
                </a:lnTo>
                <a:lnTo>
                  <a:pt x="1179389" y="2497667"/>
                </a:lnTo>
                <a:lnTo>
                  <a:pt x="1181098" y="2489200"/>
                </a:lnTo>
                <a:cubicBezTo>
                  <a:pt x="1181098" y="2456468"/>
                  <a:pt x="1154563" y="2429933"/>
                  <a:pt x="1121831" y="2429933"/>
                </a:cubicBezTo>
                <a:cubicBezTo>
                  <a:pt x="1089099" y="2429933"/>
                  <a:pt x="1062564" y="2456468"/>
                  <a:pt x="1062564" y="2489200"/>
                </a:cubicBezTo>
                <a:lnTo>
                  <a:pt x="1064274" y="2497667"/>
                </a:lnTo>
                <a:lnTo>
                  <a:pt x="1010057" y="2497667"/>
                </a:lnTo>
                <a:lnTo>
                  <a:pt x="1011766" y="2489200"/>
                </a:lnTo>
                <a:cubicBezTo>
                  <a:pt x="1011766" y="2456468"/>
                  <a:pt x="985231" y="2429933"/>
                  <a:pt x="952499" y="2429933"/>
                </a:cubicBezTo>
                <a:cubicBezTo>
                  <a:pt x="919767" y="2429933"/>
                  <a:pt x="893232" y="2456468"/>
                  <a:pt x="893232" y="2489200"/>
                </a:cubicBezTo>
                <a:lnTo>
                  <a:pt x="894942" y="2497667"/>
                </a:lnTo>
                <a:lnTo>
                  <a:pt x="840725" y="2497667"/>
                </a:lnTo>
                <a:lnTo>
                  <a:pt x="842434" y="2489200"/>
                </a:lnTo>
                <a:cubicBezTo>
                  <a:pt x="842434" y="2456468"/>
                  <a:pt x="815899" y="2429933"/>
                  <a:pt x="783167" y="2429933"/>
                </a:cubicBezTo>
                <a:cubicBezTo>
                  <a:pt x="750435" y="2429933"/>
                  <a:pt x="723900" y="2456468"/>
                  <a:pt x="723900" y="2489200"/>
                </a:cubicBezTo>
                <a:lnTo>
                  <a:pt x="725610" y="2497667"/>
                </a:lnTo>
                <a:lnTo>
                  <a:pt x="671393" y="2497667"/>
                </a:lnTo>
                <a:lnTo>
                  <a:pt x="673102" y="2489200"/>
                </a:lnTo>
                <a:cubicBezTo>
                  <a:pt x="673102" y="2456468"/>
                  <a:pt x="646567" y="2429933"/>
                  <a:pt x="613835" y="2429933"/>
                </a:cubicBezTo>
                <a:cubicBezTo>
                  <a:pt x="581103" y="2429933"/>
                  <a:pt x="554568" y="2456468"/>
                  <a:pt x="554568" y="2489200"/>
                </a:cubicBezTo>
                <a:lnTo>
                  <a:pt x="556278" y="2497667"/>
                </a:lnTo>
                <a:lnTo>
                  <a:pt x="502061" y="2497667"/>
                </a:lnTo>
                <a:lnTo>
                  <a:pt x="503770" y="2489200"/>
                </a:lnTo>
                <a:cubicBezTo>
                  <a:pt x="503770" y="2456468"/>
                  <a:pt x="477235" y="2429933"/>
                  <a:pt x="444503" y="2429933"/>
                </a:cubicBezTo>
                <a:cubicBezTo>
                  <a:pt x="411771" y="2429933"/>
                  <a:pt x="385236" y="2456468"/>
                  <a:pt x="385236" y="2489200"/>
                </a:cubicBezTo>
                <a:lnTo>
                  <a:pt x="386946" y="2497667"/>
                </a:lnTo>
                <a:lnTo>
                  <a:pt x="332729" y="2497667"/>
                </a:lnTo>
                <a:lnTo>
                  <a:pt x="334438" y="2489200"/>
                </a:lnTo>
                <a:cubicBezTo>
                  <a:pt x="334438" y="2456468"/>
                  <a:pt x="307903" y="2429933"/>
                  <a:pt x="275171" y="2429933"/>
                </a:cubicBezTo>
                <a:cubicBezTo>
                  <a:pt x="242439" y="2429933"/>
                  <a:pt x="215904" y="2456468"/>
                  <a:pt x="215904" y="2489200"/>
                </a:cubicBezTo>
                <a:lnTo>
                  <a:pt x="217614" y="2497667"/>
                </a:lnTo>
                <a:lnTo>
                  <a:pt x="163397" y="2497667"/>
                </a:lnTo>
                <a:lnTo>
                  <a:pt x="165106" y="2489200"/>
                </a:lnTo>
                <a:cubicBezTo>
                  <a:pt x="165106" y="2456468"/>
                  <a:pt x="138571" y="2429933"/>
                  <a:pt x="105839" y="2429933"/>
                </a:cubicBezTo>
                <a:cubicBezTo>
                  <a:pt x="73107" y="2429933"/>
                  <a:pt x="46572" y="2456468"/>
                  <a:pt x="46572" y="2489200"/>
                </a:cubicBezTo>
                <a:lnTo>
                  <a:pt x="48282" y="2497667"/>
                </a:lnTo>
                <a:lnTo>
                  <a:pt x="0" y="2497667"/>
                </a:lnTo>
                <a:close/>
              </a:path>
            </a:pathLst>
          </a:custGeom>
          <a:solidFill>
            <a:srgbClr val="FEFFFF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>
            <a:norm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accent1"/>
                </a:solidFill>
              </a:rPr>
              <a:t>游戏记录模块</a:t>
            </a:r>
          </a:p>
        </p:txBody>
      </p:sp>
      <p:sp>
        <p:nvSpPr>
          <p:cNvPr id="19" name="MH_Other_8">
            <a:extLst>
              <a:ext uri="{FF2B5EF4-FFF2-40B4-BE49-F238E27FC236}">
                <a16:creationId xmlns:a16="http://schemas.microsoft.com/office/drawing/2014/main" id="{10A762B3-5CF3-4DFC-A241-03972D88C62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7092950" y="3975100"/>
            <a:ext cx="1104900" cy="127000"/>
          </a:xfrm>
          <a:custGeom>
            <a:avLst/>
            <a:gdLst>
              <a:gd name="connsiteX0" fmla="*/ 0 w 1397000"/>
              <a:gd name="connsiteY0" fmla="*/ 0 h 160867"/>
              <a:gd name="connsiteX1" fmla="*/ 1397000 w 1397000"/>
              <a:gd name="connsiteY1" fmla="*/ 0 h 160867"/>
              <a:gd name="connsiteX2" fmla="*/ 1397000 w 1397000"/>
              <a:gd name="connsiteY2" fmla="*/ 160867 h 160867"/>
              <a:gd name="connsiteX3" fmla="*/ 1348720 w 1397000"/>
              <a:gd name="connsiteY3" fmla="*/ 160867 h 160867"/>
              <a:gd name="connsiteX4" fmla="*/ 1350429 w 1397000"/>
              <a:gd name="connsiteY4" fmla="*/ 152400 h 160867"/>
              <a:gd name="connsiteX5" fmla="*/ 1291162 w 1397000"/>
              <a:gd name="connsiteY5" fmla="*/ 93133 h 160867"/>
              <a:gd name="connsiteX6" fmla="*/ 1231895 w 1397000"/>
              <a:gd name="connsiteY6" fmla="*/ 152400 h 160867"/>
              <a:gd name="connsiteX7" fmla="*/ 1233605 w 1397000"/>
              <a:gd name="connsiteY7" fmla="*/ 160867 h 160867"/>
              <a:gd name="connsiteX8" fmla="*/ 1179388 w 1397000"/>
              <a:gd name="connsiteY8" fmla="*/ 160867 h 160867"/>
              <a:gd name="connsiteX9" fmla="*/ 1181097 w 1397000"/>
              <a:gd name="connsiteY9" fmla="*/ 152400 h 160867"/>
              <a:gd name="connsiteX10" fmla="*/ 1121830 w 1397000"/>
              <a:gd name="connsiteY10" fmla="*/ 93133 h 160867"/>
              <a:gd name="connsiteX11" fmla="*/ 1062563 w 1397000"/>
              <a:gd name="connsiteY11" fmla="*/ 152400 h 160867"/>
              <a:gd name="connsiteX12" fmla="*/ 1064273 w 1397000"/>
              <a:gd name="connsiteY12" fmla="*/ 160867 h 160867"/>
              <a:gd name="connsiteX13" fmla="*/ 1010056 w 1397000"/>
              <a:gd name="connsiteY13" fmla="*/ 160867 h 160867"/>
              <a:gd name="connsiteX14" fmla="*/ 1011765 w 1397000"/>
              <a:gd name="connsiteY14" fmla="*/ 152400 h 160867"/>
              <a:gd name="connsiteX15" fmla="*/ 952498 w 1397000"/>
              <a:gd name="connsiteY15" fmla="*/ 93133 h 160867"/>
              <a:gd name="connsiteX16" fmla="*/ 893231 w 1397000"/>
              <a:gd name="connsiteY16" fmla="*/ 152400 h 160867"/>
              <a:gd name="connsiteX17" fmla="*/ 894941 w 1397000"/>
              <a:gd name="connsiteY17" fmla="*/ 160867 h 160867"/>
              <a:gd name="connsiteX18" fmla="*/ 840724 w 1397000"/>
              <a:gd name="connsiteY18" fmla="*/ 160867 h 160867"/>
              <a:gd name="connsiteX19" fmla="*/ 842433 w 1397000"/>
              <a:gd name="connsiteY19" fmla="*/ 152400 h 160867"/>
              <a:gd name="connsiteX20" fmla="*/ 783166 w 1397000"/>
              <a:gd name="connsiteY20" fmla="*/ 93133 h 160867"/>
              <a:gd name="connsiteX21" fmla="*/ 723899 w 1397000"/>
              <a:gd name="connsiteY21" fmla="*/ 152400 h 160867"/>
              <a:gd name="connsiteX22" fmla="*/ 725609 w 1397000"/>
              <a:gd name="connsiteY22" fmla="*/ 160867 h 160867"/>
              <a:gd name="connsiteX23" fmla="*/ 671392 w 1397000"/>
              <a:gd name="connsiteY23" fmla="*/ 160867 h 160867"/>
              <a:gd name="connsiteX24" fmla="*/ 673101 w 1397000"/>
              <a:gd name="connsiteY24" fmla="*/ 152400 h 160867"/>
              <a:gd name="connsiteX25" fmla="*/ 613834 w 1397000"/>
              <a:gd name="connsiteY25" fmla="*/ 93133 h 160867"/>
              <a:gd name="connsiteX26" fmla="*/ 554567 w 1397000"/>
              <a:gd name="connsiteY26" fmla="*/ 152400 h 160867"/>
              <a:gd name="connsiteX27" fmla="*/ 556277 w 1397000"/>
              <a:gd name="connsiteY27" fmla="*/ 160867 h 160867"/>
              <a:gd name="connsiteX28" fmla="*/ 502060 w 1397000"/>
              <a:gd name="connsiteY28" fmla="*/ 160867 h 160867"/>
              <a:gd name="connsiteX29" fmla="*/ 503769 w 1397000"/>
              <a:gd name="connsiteY29" fmla="*/ 152400 h 160867"/>
              <a:gd name="connsiteX30" fmla="*/ 444502 w 1397000"/>
              <a:gd name="connsiteY30" fmla="*/ 93133 h 160867"/>
              <a:gd name="connsiteX31" fmla="*/ 385235 w 1397000"/>
              <a:gd name="connsiteY31" fmla="*/ 152400 h 160867"/>
              <a:gd name="connsiteX32" fmla="*/ 386945 w 1397000"/>
              <a:gd name="connsiteY32" fmla="*/ 160867 h 160867"/>
              <a:gd name="connsiteX33" fmla="*/ 332728 w 1397000"/>
              <a:gd name="connsiteY33" fmla="*/ 160867 h 160867"/>
              <a:gd name="connsiteX34" fmla="*/ 334437 w 1397000"/>
              <a:gd name="connsiteY34" fmla="*/ 152400 h 160867"/>
              <a:gd name="connsiteX35" fmla="*/ 275170 w 1397000"/>
              <a:gd name="connsiteY35" fmla="*/ 93133 h 160867"/>
              <a:gd name="connsiteX36" fmla="*/ 215903 w 1397000"/>
              <a:gd name="connsiteY36" fmla="*/ 152400 h 160867"/>
              <a:gd name="connsiteX37" fmla="*/ 217613 w 1397000"/>
              <a:gd name="connsiteY37" fmla="*/ 160867 h 160867"/>
              <a:gd name="connsiteX38" fmla="*/ 163396 w 1397000"/>
              <a:gd name="connsiteY38" fmla="*/ 160867 h 160867"/>
              <a:gd name="connsiteX39" fmla="*/ 165105 w 1397000"/>
              <a:gd name="connsiteY39" fmla="*/ 152400 h 160867"/>
              <a:gd name="connsiteX40" fmla="*/ 105838 w 1397000"/>
              <a:gd name="connsiteY40" fmla="*/ 93133 h 160867"/>
              <a:gd name="connsiteX41" fmla="*/ 46571 w 1397000"/>
              <a:gd name="connsiteY41" fmla="*/ 152400 h 160867"/>
              <a:gd name="connsiteX42" fmla="*/ 48281 w 1397000"/>
              <a:gd name="connsiteY42" fmla="*/ 160867 h 160867"/>
              <a:gd name="connsiteX43" fmla="*/ 0 w 1397000"/>
              <a:gd name="connsiteY43" fmla="*/ 160867 h 16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397000" h="160867">
                <a:moveTo>
                  <a:pt x="0" y="0"/>
                </a:moveTo>
                <a:lnTo>
                  <a:pt x="1397000" y="0"/>
                </a:lnTo>
                <a:lnTo>
                  <a:pt x="1397000" y="160867"/>
                </a:lnTo>
                <a:lnTo>
                  <a:pt x="1348720" y="160867"/>
                </a:lnTo>
                <a:lnTo>
                  <a:pt x="1350429" y="152400"/>
                </a:lnTo>
                <a:cubicBezTo>
                  <a:pt x="1350429" y="119668"/>
                  <a:pt x="1323894" y="93133"/>
                  <a:pt x="1291162" y="93133"/>
                </a:cubicBezTo>
                <a:cubicBezTo>
                  <a:pt x="1258430" y="93133"/>
                  <a:pt x="1231895" y="119668"/>
                  <a:pt x="1231895" y="152400"/>
                </a:cubicBezTo>
                <a:lnTo>
                  <a:pt x="1233605" y="160867"/>
                </a:lnTo>
                <a:lnTo>
                  <a:pt x="1179388" y="160867"/>
                </a:lnTo>
                <a:lnTo>
                  <a:pt x="1181097" y="152400"/>
                </a:lnTo>
                <a:cubicBezTo>
                  <a:pt x="1181097" y="119668"/>
                  <a:pt x="1154562" y="93133"/>
                  <a:pt x="1121830" y="93133"/>
                </a:cubicBezTo>
                <a:cubicBezTo>
                  <a:pt x="1089098" y="93133"/>
                  <a:pt x="1062563" y="119668"/>
                  <a:pt x="1062563" y="152400"/>
                </a:cubicBezTo>
                <a:lnTo>
                  <a:pt x="1064273" y="160867"/>
                </a:lnTo>
                <a:lnTo>
                  <a:pt x="1010056" y="160867"/>
                </a:lnTo>
                <a:lnTo>
                  <a:pt x="1011765" y="152400"/>
                </a:lnTo>
                <a:cubicBezTo>
                  <a:pt x="1011765" y="119668"/>
                  <a:pt x="985230" y="93133"/>
                  <a:pt x="952498" y="93133"/>
                </a:cubicBezTo>
                <a:cubicBezTo>
                  <a:pt x="919766" y="93133"/>
                  <a:pt x="893231" y="119668"/>
                  <a:pt x="893231" y="152400"/>
                </a:cubicBezTo>
                <a:lnTo>
                  <a:pt x="894941" y="160867"/>
                </a:lnTo>
                <a:lnTo>
                  <a:pt x="840724" y="160867"/>
                </a:lnTo>
                <a:lnTo>
                  <a:pt x="842433" y="152400"/>
                </a:lnTo>
                <a:cubicBezTo>
                  <a:pt x="842433" y="119668"/>
                  <a:pt x="815898" y="93133"/>
                  <a:pt x="783166" y="93133"/>
                </a:cubicBezTo>
                <a:cubicBezTo>
                  <a:pt x="750434" y="93133"/>
                  <a:pt x="723899" y="119668"/>
                  <a:pt x="723899" y="152400"/>
                </a:cubicBezTo>
                <a:lnTo>
                  <a:pt x="725609" y="160867"/>
                </a:lnTo>
                <a:lnTo>
                  <a:pt x="671392" y="160867"/>
                </a:lnTo>
                <a:lnTo>
                  <a:pt x="673101" y="152400"/>
                </a:lnTo>
                <a:cubicBezTo>
                  <a:pt x="673101" y="119668"/>
                  <a:pt x="646566" y="93133"/>
                  <a:pt x="613834" y="93133"/>
                </a:cubicBezTo>
                <a:cubicBezTo>
                  <a:pt x="581102" y="93133"/>
                  <a:pt x="554567" y="119668"/>
                  <a:pt x="554567" y="152400"/>
                </a:cubicBezTo>
                <a:lnTo>
                  <a:pt x="556277" y="160867"/>
                </a:lnTo>
                <a:lnTo>
                  <a:pt x="502060" y="160867"/>
                </a:lnTo>
                <a:lnTo>
                  <a:pt x="503769" y="152400"/>
                </a:lnTo>
                <a:cubicBezTo>
                  <a:pt x="503769" y="119668"/>
                  <a:pt x="477234" y="93133"/>
                  <a:pt x="444502" y="93133"/>
                </a:cubicBezTo>
                <a:cubicBezTo>
                  <a:pt x="411770" y="93133"/>
                  <a:pt x="385235" y="119668"/>
                  <a:pt x="385235" y="152400"/>
                </a:cubicBezTo>
                <a:lnTo>
                  <a:pt x="386945" y="160867"/>
                </a:lnTo>
                <a:lnTo>
                  <a:pt x="332728" y="160867"/>
                </a:lnTo>
                <a:lnTo>
                  <a:pt x="334437" y="152400"/>
                </a:lnTo>
                <a:cubicBezTo>
                  <a:pt x="334437" y="119668"/>
                  <a:pt x="307902" y="93133"/>
                  <a:pt x="275170" y="93133"/>
                </a:cubicBezTo>
                <a:cubicBezTo>
                  <a:pt x="242438" y="93133"/>
                  <a:pt x="215903" y="119668"/>
                  <a:pt x="215903" y="152400"/>
                </a:cubicBezTo>
                <a:lnTo>
                  <a:pt x="217613" y="160867"/>
                </a:lnTo>
                <a:lnTo>
                  <a:pt x="163396" y="160867"/>
                </a:lnTo>
                <a:lnTo>
                  <a:pt x="165105" y="152400"/>
                </a:lnTo>
                <a:cubicBezTo>
                  <a:pt x="165105" y="119668"/>
                  <a:pt x="138570" y="93133"/>
                  <a:pt x="105838" y="93133"/>
                </a:cubicBezTo>
                <a:cubicBezTo>
                  <a:pt x="73106" y="93133"/>
                  <a:pt x="46571" y="119668"/>
                  <a:pt x="46571" y="152400"/>
                </a:cubicBezTo>
                <a:lnTo>
                  <a:pt x="48281" y="160867"/>
                </a:lnTo>
                <a:lnTo>
                  <a:pt x="0" y="160867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MH_Other_9">
            <a:extLst>
              <a:ext uri="{FF2B5EF4-FFF2-40B4-BE49-F238E27FC236}">
                <a16:creationId xmlns:a16="http://schemas.microsoft.com/office/drawing/2014/main" id="{6C307A30-4114-4818-901C-834D03ADE911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9040814" y="4102101"/>
            <a:ext cx="307975" cy="415925"/>
          </a:xfrm>
          <a:custGeom>
            <a:avLst/>
            <a:gdLst>
              <a:gd name="connsiteX0" fmla="*/ 153217 w 306433"/>
              <a:gd name="connsiteY0" fmla="*/ 0 h 415415"/>
              <a:gd name="connsiteX1" fmla="*/ 261558 w 306433"/>
              <a:gd name="connsiteY1" fmla="*/ 153858 h 415415"/>
              <a:gd name="connsiteX2" fmla="*/ 261558 w 306433"/>
              <a:gd name="connsiteY2" fmla="*/ 370539 h 415415"/>
              <a:gd name="connsiteX3" fmla="*/ 44876 w 306433"/>
              <a:gd name="connsiteY3" fmla="*/ 370539 h 415415"/>
              <a:gd name="connsiteX4" fmla="*/ 44877 w 306433"/>
              <a:gd name="connsiteY4" fmla="*/ 370539 h 415415"/>
              <a:gd name="connsiteX5" fmla="*/ 44877 w 306433"/>
              <a:gd name="connsiteY5" fmla="*/ 153857 h 415415"/>
              <a:gd name="connsiteX6" fmla="*/ 153217 w 306433"/>
              <a:gd name="connsiteY6" fmla="*/ 0 h 41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6433" h="415415">
                <a:moveTo>
                  <a:pt x="153217" y="0"/>
                </a:moveTo>
                <a:cubicBezTo>
                  <a:pt x="181744" y="58873"/>
                  <a:pt x="217858" y="110158"/>
                  <a:pt x="261558" y="153858"/>
                </a:cubicBezTo>
                <a:cubicBezTo>
                  <a:pt x="321392" y="213692"/>
                  <a:pt x="321392" y="310705"/>
                  <a:pt x="261558" y="370539"/>
                </a:cubicBezTo>
                <a:cubicBezTo>
                  <a:pt x="201723" y="430374"/>
                  <a:pt x="104711" y="430374"/>
                  <a:pt x="44876" y="370539"/>
                </a:cubicBezTo>
                <a:lnTo>
                  <a:pt x="44877" y="370539"/>
                </a:lnTo>
                <a:cubicBezTo>
                  <a:pt x="-14958" y="310704"/>
                  <a:pt x="-14958" y="213692"/>
                  <a:pt x="44877" y="153857"/>
                </a:cubicBezTo>
                <a:cubicBezTo>
                  <a:pt x="88576" y="110158"/>
                  <a:pt x="124689" y="58873"/>
                  <a:pt x="1532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</a:rPr>
              <a:t>E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2" name="MH_SubTitle_5">
            <a:extLst>
              <a:ext uri="{FF2B5EF4-FFF2-40B4-BE49-F238E27FC236}">
                <a16:creationId xmlns:a16="http://schemas.microsoft.com/office/drawing/2014/main" id="{B3A0C931-7CA1-4004-9F59-68C54AD2D274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8507414" y="2125664"/>
            <a:ext cx="1374775" cy="1976437"/>
          </a:xfrm>
          <a:custGeom>
            <a:avLst/>
            <a:gdLst>
              <a:gd name="connsiteX0" fmla="*/ 0 w 1735667"/>
              <a:gd name="connsiteY0" fmla="*/ 0 h 2497667"/>
              <a:gd name="connsiteX1" fmla="*/ 1735667 w 1735667"/>
              <a:gd name="connsiteY1" fmla="*/ 0 h 2497667"/>
              <a:gd name="connsiteX2" fmla="*/ 1735667 w 1735667"/>
              <a:gd name="connsiteY2" fmla="*/ 2497667 h 2497667"/>
              <a:gd name="connsiteX3" fmla="*/ 1687385 w 1735667"/>
              <a:gd name="connsiteY3" fmla="*/ 2497667 h 2497667"/>
              <a:gd name="connsiteX4" fmla="*/ 1689094 w 1735667"/>
              <a:gd name="connsiteY4" fmla="*/ 2489200 h 2497667"/>
              <a:gd name="connsiteX5" fmla="*/ 1629827 w 1735667"/>
              <a:gd name="connsiteY5" fmla="*/ 2429933 h 2497667"/>
              <a:gd name="connsiteX6" fmla="*/ 1570560 w 1735667"/>
              <a:gd name="connsiteY6" fmla="*/ 2489200 h 2497667"/>
              <a:gd name="connsiteX7" fmla="*/ 1572270 w 1735667"/>
              <a:gd name="connsiteY7" fmla="*/ 2497667 h 2497667"/>
              <a:gd name="connsiteX8" fmla="*/ 1518053 w 1735667"/>
              <a:gd name="connsiteY8" fmla="*/ 2497667 h 2497667"/>
              <a:gd name="connsiteX9" fmla="*/ 1519762 w 1735667"/>
              <a:gd name="connsiteY9" fmla="*/ 2489200 h 2497667"/>
              <a:gd name="connsiteX10" fmla="*/ 1460495 w 1735667"/>
              <a:gd name="connsiteY10" fmla="*/ 2429933 h 2497667"/>
              <a:gd name="connsiteX11" fmla="*/ 1401228 w 1735667"/>
              <a:gd name="connsiteY11" fmla="*/ 2489200 h 2497667"/>
              <a:gd name="connsiteX12" fmla="*/ 1402938 w 1735667"/>
              <a:gd name="connsiteY12" fmla="*/ 2497667 h 2497667"/>
              <a:gd name="connsiteX13" fmla="*/ 1348721 w 1735667"/>
              <a:gd name="connsiteY13" fmla="*/ 2497667 h 2497667"/>
              <a:gd name="connsiteX14" fmla="*/ 1350430 w 1735667"/>
              <a:gd name="connsiteY14" fmla="*/ 2489200 h 2497667"/>
              <a:gd name="connsiteX15" fmla="*/ 1291163 w 1735667"/>
              <a:gd name="connsiteY15" fmla="*/ 2429933 h 2497667"/>
              <a:gd name="connsiteX16" fmla="*/ 1231896 w 1735667"/>
              <a:gd name="connsiteY16" fmla="*/ 2489200 h 2497667"/>
              <a:gd name="connsiteX17" fmla="*/ 1233606 w 1735667"/>
              <a:gd name="connsiteY17" fmla="*/ 2497667 h 2497667"/>
              <a:gd name="connsiteX18" fmla="*/ 1179389 w 1735667"/>
              <a:gd name="connsiteY18" fmla="*/ 2497667 h 2497667"/>
              <a:gd name="connsiteX19" fmla="*/ 1181098 w 1735667"/>
              <a:gd name="connsiteY19" fmla="*/ 2489200 h 2497667"/>
              <a:gd name="connsiteX20" fmla="*/ 1121831 w 1735667"/>
              <a:gd name="connsiteY20" fmla="*/ 2429933 h 2497667"/>
              <a:gd name="connsiteX21" fmla="*/ 1062564 w 1735667"/>
              <a:gd name="connsiteY21" fmla="*/ 2489200 h 2497667"/>
              <a:gd name="connsiteX22" fmla="*/ 1064274 w 1735667"/>
              <a:gd name="connsiteY22" fmla="*/ 2497667 h 2497667"/>
              <a:gd name="connsiteX23" fmla="*/ 1010057 w 1735667"/>
              <a:gd name="connsiteY23" fmla="*/ 2497667 h 2497667"/>
              <a:gd name="connsiteX24" fmla="*/ 1011766 w 1735667"/>
              <a:gd name="connsiteY24" fmla="*/ 2489200 h 2497667"/>
              <a:gd name="connsiteX25" fmla="*/ 952499 w 1735667"/>
              <a:gd name="connsiteY25" fmla="*/ 2429933 h 2497667"/>
              <a:gd name="connsiteX26" fmla="*/ 893232 w 1735667"/>
              <a:gd name="connsiteY26" fmla="*/ 2489200 h 2497667"/>
              <a:gd name="connsiteX27" fmla="*/ 894942 w 1735667"/>
              <a:gd name="connsiteY27" fmla="*/ 2497667 h 2497667"/>
              <a:gd name="connsiteX28" fmla="*/ 840725 w 1735667"/>
              <a:gd name="connsiteY28" fmla="*/ 2497667 h 2497667"/>
              <a:gd name="connsiteX29" fmla="*/ 842434 w 1735667"/>
              <a:gd name="connsiteY29" fmla="*/ 2489200 h 2497667"/>
              <a:gd name="connsiteX30" fmla="*/ 783167 w 1735667"/>
              <a:gd name="connsiteY30" fmla="*/ 2429933 h 2497667"/>
              <a:gd name="connsiteX31" fmla="*/ 723900 w 1735667"/>
              <a:gd name="connsiteY31" fmla="*/ 2489200 h 2497667"/>
              <a:gd name="connsiteX32" fmla="*/ 725610 w 1735667"/>
              <a:gd name="connsiteY32" fmla="*/ 2497667 h 2497667"/>
              <a:gd name="connsiteX33" fmla="*/ 671393 w 1735667"/>
              <a:gd name="connsiteY33" fmla="*/ 2497667 h 2497667"/>
              <a:gd name="connsiteX34" fmla="*/ 673102 w 1735667"/>
              <a:gd name="connsiteY34" fmla="*/ 2489200 h 2497667"/>
              <a:gd name="connsiteX35" fmla="*/ 613835 w 1735667"/>
              <a:gd name="connsiteY35" fmla="*/ 2429933 h 2497667"/>
              <a:gd name="connsiteX36" fmla="*/ 554568 w 1735667"/>
              <a:gd name="connsiteY36" fmla="*/ 2489200 h 2497667"/>
              <a:gd name="connsiteX37" fmla="*/ 556278 w 1735667"/>
              <a:gd name="connsiteY37" fmla="*/ 2497667 h 2497667"/>
              <a:gd name="connsiteX38" fmla="*/ 502061 w 1735667"/>
              <a:gd name="connsiteY38" fmla="*/ 2497667 h 2497667"/>
              <a:gd name="connsiteX39" fmla="*/ 503770 w 1735667"/>
              <a:gd name="connsiteY39" fmla="*/ 2489200 h 2497667"/>
              <a:gd name="connsiteX40" fmla="*/ 444503 w 1735667"/>
              <a:gd name="connsiteY40" fmla="*/ 2429933 h 2497667"/>
              <a:gd name="connsiteX41" fmla="*/ 385236 w 1735667"/>
              <a:gd name="connsiteY41" fmla="*/ 2489200 h 2497667"/>
              <a:gd name="connsiteX42" fmla="*/ 386946 w 1735667"/>
              <a:gd name="connsiteY42" fmla="*/ 2497667 h 2497667"/>
              <a:gd name="connsiteX43" fmla="*/ 332729 w 1735667"/>
              <a:gd name="connsiteY43" fmla="*/ 2497667 h 2497667"/>
              <a:gd name="connsiteX44" fmla="*/ 334438 w 1735667"/>
              <a:gd name="connsiteY44" fmla="*/ 2489200 h 2497667"/>
              <a:gd name="connsiteX45" fmla="*/ 275171 w 1735667"/>
              <a:gd name="connsiteY45" fmla="*/ 2429933 h 2497667"/>
              <a:gd name="connsiteX46" fmla="*/ 215904 w 1735667"/>
              <a:gd name="connsiteY46" fmla="*/ 2489200 h 2497667"/>
              <a:gd name="connsiteX47" fmla="*/ 217614 w 1735667"/>
              <a:gd name="connsiteY47" fmla="*/ 2497667 h 2497667"/>
              <a:gd name="connsiteX48" fmla="*/ 163397 w 1735667"/>
              <a:gd name="connsiteY48" fmla="*/ 2497667 h 2497667"/>
              <a:gd name="connsiteX49" fmla="*/ 165106 w 1735667"/>
              <a:gd name="connsiteY49" fmla="*/ 2489200 h 2497667"/>
              <a:gd name="connsiteX50" fmla="*/ 105839 w 1735667"/>
              <a:gd name="connsiteY50" fmla="*/ 2429933 h 2497667"/>
              <a:gd name="connsiteX51" fmla="*/ 46572 w 1735667"/>
              <a:gd name="connsiteY51" fmla="*/ 2489200 h 2497667"/>
              <a:gd name="connsiteX52" fmla="*/ 48282 w 1735667"/>
              <a:gd name="connsiteY52" fmla="*/ 2497667 h 2497667"/>
              <a:gd name="connsiteX53" fmla="*/ 0 w 1735667"/>
              <a:gd name="connsiteY53" fmla="*/ 2497667 h 2497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735667" h="2497667">
                <a:moveTo>
                  <a:pt x="0" y="0"/>
                </a:moveTo>
                <a:lnTo>
                  <a:pt x="1735667" y="0"/>
                </a:lnTo>
                <a:lnTo>
                  <a:pt x="1735667" y="2497667"/>
                </a:lnTo>
                <a:lnTo>
                  <a:pt x="1687385" y="2497667"/>
                </a:lnTo>
                <a:lnTo>
                  <a:pt x="1689094" y="2489200"/>
                </a:lnTo>
                <a:cubicBezTo>
                  <a:pt x="1689094" y="2456468"/>
                  <a:pt x="1662559" y="2429933"/>
                  <a:pt x="1629827" y="2429933"/>
                </a:cubicBezTo>
                <a:cubicBezTo>
                  <a:pt x="1597095" y="2429933"/>
                  <a:pt x="1570560" y="2456468"/>
                  <a:pt x="1570560" y="2489200"/>
                </a:cubicBezTo>
                <a:lnTo>
                  <a:pt x="1572270" y="2497667"/>
                </a:lnTo>
                <a:lnTo>
                  <a:pt x="1518053" y="2497667"/>
                </a:lnTo>
                <a:lnTo>
                  <a:pt x="1519762" y="2489200"/>
                </a:lnTo>
                <a:cubicBezTo>
                  <a:pt x="1519762" y="2456468"/>
                  <a:pt x="1493227" y="2429933"/>
                  <a:pt x="1460495" y="2429933"/>
                </a:cubicBezTo>
                <a:cubicBezTo>
                  <a:pt x="1427763" y="2429933"/>
                  <a:pt x="1401228" y="2456468"/>
                  <a:pt x="1401228" y="2489200"/>
                </a:cubicBezTo>
                <a:lnTo>
                  <a:pt x="1402938" y="2497667"/>
                </a:lnTo>
                <a:lnTo>
                  <a:pt x="1348721" y="2497667"/>
                </a:lnTo>
                <a:lnTo>
                  <a:pt x="1350430" y="2489200"/>
                </a:lnTo>
                <a:cubicBezTo>
                  <a:pt x="1350430" y="2456468"/>
                  <a:pt x="1323895" y="2429933"/>
                  <a:pt x="1291163" y="2429933"/>
                </a:cubicBezTo>
                <a:cubicBezTo>
                  <a:pt x="1258431" y="2429933"/>
                  <a:pt x="1231896" y="2456468"/>
                  <a:pt x="1231896" y="2489200"/>
                </a:cubicBezTo>
                <a:lnTo>
                  <a:pt x="1233606" y="2497667"/>
                </a:lnTo>
                <a:lnTo>
                  <a:pt x="1179389" y="2497667"/>
                </a:lnTo>
                <a:lnTo>
                  <a:pt x="1181098" y="2489200"/>
                </a:lnTo>
                <a:cubicBezTo>
                  <a:pt x="1181098" y="2456468"/>
                  <a:pt x="1154563" y="2429933"/>
                  <a:pt x="1121831" y="2429933"/>
                </a:cubicBezTo>
                <a:cubicBezTo>
                  <a:pt x="1089099" y="2429933"/>
                  <a:pt x="1062564" y="2456468"/>
                  <a:pt x="1062564" y="2489200"/>
                </a:cubicBezTo>
                <a:lnTo>
                  <a:pt x="1064274" y="2497667"/>
                </a:lnTo>
                <a:lnTo>
                  <a:pt x="1010057" y="2497667"/>
                </a:lnTo>
                <a:lnTo>
                  <a:pt x="1011766" y="2489200"/>
                </a:lnTo>
                <a:cubicBezTo>
                  <a:pt x="1011766" y="2456468"/>
                  <a:pt x="985231" y="2429933"/>
                  <a:pt x="952499" y="2429933"/>
                </a:cubicBezTo>
                <a:cubicBezTo>
                  <a:pt x="919767" y="2429933"/>
                  <a:pt x="893232" y="2456468"/>
                  <a:pt x="893232" y="2489200"/>
                </a:cubicBezTo>
                <a:lnTo>
                  <a:pt x="894942" y="2497667"/>
                </a:lnTo>
                <a:lnTo>
                  <a:pt x="840725" y="2497667"/>
                </a:lnTo>
                <a:lnTo>
                  <a:pt x="842434" y="2489200"/>
                </a:lnTo>
                <a:cubicBezTo>
                  <a:pt x="842434" y="2456468"/>
                  <a:pt x="815899" y="2429933"/>
                  <a:pt x="783167" y="2429933"/>
                </a:cubicBezTo>
                <a:cubicBezTo>
                  <a:pt x="750435" y="2429933"/>
                  <a:pt x="723900" y="2456468"/>
                  <a:pt x="723900" y="2489200"/>
                </a:cubicBezTo>
                <a:lnTo>
                  <a:pt x="725610" y="2497667"/>
                </a:lnTo>
                <a:lnTo>
                  <a:pt x="671393" y="2497667"/>
                </a:lnTo>
                <a:lnTo>
                  <a:pt x="673102" y="2489200"/>
                </a:lnTo>
                <a:cubicBezTo>
                  <a:pt x="673102" y="2456468"/>
                  <a:pt x="646567" y="2429933"/>
                  <a:pt x="613835" y="2429933"/>
                </a:cubicBezTo>
                <a:cubicBezTo>
                  <a:pt x="581103" y="2429933"/>
                  <a:pt x="554568" y="2456468"/>
                  <a:pt x="554568" y="2489200"/>
                </a:cubicBezTo>
                <a:lnTo>
                  <a:pt x="556278" y="2497667"/>
                </a:lnTo>
                <a:lnTo>
                  <a:pt x="502061" y="2497667"/>
                </a:lnTo>
                <a:lnTo>
                  <a:pt x="503770" y="2489200"/>
                </a:lnTo>
                <a:cubicBezTo>
                  <a:pt x="503770" y="2456468"/>
                  <a:pt x="477235" y="2429933"/>
                  <a:pt x="444503" y="2429933"/>
                </a:cubicBezTo>
                <a:cubicBezTo>
                  <a:pt x="411771" y="2429933"/>
                  <a:pt x="385236" y="2456468"/>
                  <a:pt x="385236" y="2489200"/>
                </a:cubicBezTo>
                <a:lnTo>
                  <a:pt x="386946" y="2497667"/>
                </a:lnTo>
                <a:lnTo>
                  <a:pt x="332729" y="2497667"/>
                </a:lnTo>
                <a:lnTo>
                  <a:pt x="334438" y="2489200"/>
                </a:lnTo>
                <a:cubicBezTo>
                  <a:pt x="334438" y="2456468"/>
                  <a:pt x="307903" y="2429933"/>
                  <a:pt x="275171" y="2429933"/>
                </a:cubicBezTo>
                <a:cubicBezTo>
                  <a:pt x="242439" y="2429933"/>
                  <a:pt x="215904" y="2456468"/>
                  <a:pt x="215904" y="2489200"/>
                </a:cubicBezTo>
                <a:lnTo>
                  <a:pt x="217614" y="2497667"/>
                </a:lnTo>
                <a:lnTo>
                  <a:pt x="163397" y="2497667"/>
                </a:lnTo>
                <a:lnTo>
                  <a:pt x="165106" y="2489200"/>
                </a:lnTo>
                <a:cubicBezTo>
                  <a:pt x="165106" y="2456468"/>
                  <a:pt x="138571" y="2429933"/>
                  <a:pt x="105839" y="2429933"/>
                </a:cubicBezTo>
                <a:cubicBezTo>
                  <a:pt x="73107" y="2429933"/>
                  <a:pt x="46572" y="2456468"/>
                  <a:pt x="46572" y="2489200"/>
                </a:cubicBezTo>
                <a:lnTo>
                  <a:pt x="48282" y="2497667"/>
                </a:lnTo>
                <a:lnTo>
                  <a:pt x="0" y="2497667"/>
                </a:lnTo>
                <a:close/>
              </a:path>
            </a:pathLst>
          </a:custGeom>
          <a:solidFill>
            <a:srgbClr val="FEFFFF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>
            <a:norm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accent1"/>
                </a:solidFill>
              </a:rPr>
              <a:t>全球榜单模块</a:t>
            </a:r>
          </a:p>
        </p:txBody>
      </p:sp>
      <p:sp>
        <p:nvSpPr>
          <p:cNvPr id="23" name="MH_Other_10">
            <a:extLst>
              <a:ext uri="{FF2B5EF4-FFF2-40B4-BE49-F238E27FC236}">
                <a16:creationId xmlns:a16="http://schemas.microsoft.com/office/drawing/2014/main" id="{08546540-8ED3-41D3-9D28-B2A128E9E839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8642350" y="3975100"/>
            <a:ext cx="1104900" cy="127000"/>
          </a:xfrm>
          <a:custGeom>
            <a:avLst/>
            <a:gdLst>
              <a:gd name="connsiteX0" fmla="*/ 0 w 1397000"/>
              <a:gd name="connsiteY0" fmla="*/ 0 h 160867"/>
              <a:gd name="connsiteX1" fmla="*/ 1397000 w 1397000"/>
              <a:gd name="connsiteY1" fmla="*/ 0 h 160867"/>
              <a:gd name="connsiteX2" fmla="*/ 1397000 w 1397000"/>
              <a:gd name="connsiteY2" fmla="*/ 160867 h 160867"/>
              <a:gd name="connsiteX3" fmla="*/ 1348720 w 1397000"/>
              <a:gd name="connsiteY3" fmla="*/ 160867 h 160867"/>
              <a:gd name="connsiteX4" fmla="*/ 1350429 w 1397000"/>
              <a:gd name="connsiteY4" fmla="*/ 152400 h 160867"/>
              <a:gd name="connsiteX5" fmla="*/ 1291162 w 1397000"/>
              <a:gd name="connsiteY5" fmla="*/ 93133 h 160867"/>
              <a:gd name="connsiteX6" fmla="*/ 1231895 w 1397000"/>
              <a:gd name="connsiteY6" fmla="*/ 152400 h 160867"/>
              <a:gd name="connsiteX7" fmla="*/ 1233605 w 1397000"/>
              <a:gd name="connsiteY7" fmla="*/ 160867 h 160867"/>
              <a:gd name="connsiteX8" fmla="*/ 1179388 w 1397000"/>
              <a:gd name="connsiteY8" fmla="*/ 160867 h 160867"/>
              <a:gd name="connsiteX9" fmla="*/ 1181097 w 1397000"/>
              <a:gd name="connsiteY9" fmla="*/ 152400 h 160867"/>
              <a:gd name="connsiteX10" fmla="*/ 1121830 w 1397000"/>
              <a:gd name="connsiteY10" fmla="*/ 93133 h 160867"/>
              <a:gd name="connsiteX11" fmla="*/ 1062563 w 1397000"/>
              <a:gd name="connsiteY11" fmla="*/ 152400 h 160867"/>
              <a:gd name="connsiteX12" fmla="*/ 1064273 w 1397000"/>
              <a:gd name="connsiteY12" fmla="*/ 160867 h 160867"/>
              <a:gd name="connsiteX13" fmla="*/ 1010056 w 1397000"/>
              <a:gd name="connsiteY13" fmla="*/ 160867 h 160867"/>
              <a:gd name="connsiteX14" fmla="*/ 1011765 w 1397000"/>
              <a:gd name="connsiteY14" fmla="*/ 152400 h 160867"/>
              <a:gd name="connsiteX15" fmla="*/ 952498 w 1397000"/>
              <a:gd name="connsiteY15" fmla="*/ 93133 h 160867"/>
              <a:gd name="connsiteX16" fmla="*/ 893231 w 1397000"/>
              <a:gd name="connsiteY16" fmla="*/ 152400 h 160867"/>
              <a:gd name="connsiteX17" fmla="*/ 894941 w 1397000"/>
              <a:gd name="connsiteY17" fmla="*/ 160867 h 160867"/>
              <a:gd name="connsiteX18" fmla="*/ 840724 w 1397000"/>
              <a:gd name="connsiteY18" fmla="*/ 160867 h 160867"/>
              <a:gd name="connsiteX19" fmla="*/ 842433 w 1397000"/>
              <a:gd name="connsiteY19" fmla="*/ 152400 h 160867"/>
              <a:gd name="connsiteX20" fmla="*/ 783166 w 1397000"/>
              <a:gd name="connsiteY20" fmla="*/ 93133 h 160867"/>
              <a:gd name="connsiteX21" fmla="*/ 723899 w 1397000"/>
              <a:gd name="connsiteY21" fmla="*/ 152400 h 160867"/>
              <a:gd name="connsiteX22" fmla="*/ 725609 w 1397000"/>
              <a:gd name="connsiteY22" fmla="*/ 160867 h 160867"/>
              <a:gd name="connsiteX23" fmla="*/ 671392 w 1397000"/>
              <a:gd name="connsiteY23" fmla="*/ 160867 h 160867"/>
              <a:gd name="connsiteX24" fmla="*/ 673101 w 1397000"/>
              <a:gd name="connsiteY24" fmla="*/ 152400 h 160867"/>
              <a:gd name="connsiteX25" fmla="*/ 613834 w 1397000"/>
              <a:gd name="connsiteY25" fmla="*/ 93133 h 160867"/>
              <a:gd name="connsiteX26" fmla="*/ 554567 w 1397000"/>
              <a:gd name="connsiteY26" fmla="*/ 152400 h 160867"/>
              <a:gd name="connsiteX27" fmla="*/ 556277 w 1397000"/>
              <a:gd name="connsiteY27" fmla="*/ 160867 h 160867"/>
              <a:gd name="connsiteX28" fmla="*/ 502060 w 1397000"/>
              <a:gd name="connsiteY28" fmla="*/ 160867 h 160867"/>
              <a:gd name="connsiteX29" fmla="*/ 503769 w 1397000"/>
              <a:gd name="connsiteY29" fmla="*/ 152400 h 160867"/>
              <a:gd name="connsiteX30" fmla="*/ 444502 w 1397000"/>
              <a:gd name="connsiteY30" fmla="*/ 93133 h 160867"/>
              <a:gd name="connsiteX31" fmla="*/ 385235 w 1397000"/>
              <a:gd name="connsiteY31" fmla="*/ 152400 h 160867"/>
              <a:gd name="connsiteX32" fmla="*/ 386945 w 1397000"/>
              <a:gd name="connsiteY32" fmla="*/ 160867 h 160867"/>
              <a:gd name="connsiteX33" fmla="*/ 332728 w 1397000"/>
              <a:gd name="connsiteY33" fmla="*/ 160867 h 160867"/>
              <a:gd name="connsiteX34" fmla="*/ 334437 w 1397000"/>
              <a:gd name="connsiteY34" fmla="*/ 152400 h 160867"/>
              <a:gd name="connsiteX35" fmla="*/ 275170 w 1397000"/>
              <a:gd name="connsiteY35" fmla="*/ 93133 h 160867"/>
              <a:gd name="connsiteX36" fmla="*/ 215903 w 1397000"/>
              <a:gd name="connsiteY36" fmla="*/ 152400 h 160867"/>
              <a:gd name="connsiteX37" fmla="*/ 217613 w 1397000"/>
              <a:gd name="connsiteY37" fmla="*/ 160867 h 160867"/>
              <a:gd name="connsiteX38" fmla="*/ 163396 w 1397000"/>
              <a:gd name="connsiteY38" fmla="*/ 160867 h 160867"/>
              <a:gd name="connsiteX39" fmla="*/ 165105 w 1397000"/>
              <a:gd name="connsiteY39" fmla="*/ 152400 h 160867"/>
              <a:gd name="connsiteX40" fmla="*/ 105838 w 1397000"/>
              <a:gd name="connsiteY40" fmla="*/ 93133 h 160867"/>
              <a:gd name="connsiteX41" fmla="*/ 46571 w 1397000"/>
              <a:gd name="connsiteY41" fmla="*/ 152400 h 160867"/>
              <a:gd name="connsiteX42" fmla="*/ 48281 w 1397000"/>
              <a:gd name="connsiteY42" fmla="*/ 160867 h 160867"/>
              <a:gd name="connsiteX43" fmla="*/ 0 w 1397000"/>
              <a:gd name="connsiteY43" fmla="*/ 160867 h 16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397000" h="160867">
                <a:moveTo>
                  <a:pt x="0" y="0"/>
                </a:moveTo>
                <a:lnTo>
                  <a:pt x="1397000" y="0"/>
                </a:lnTo>
                <a:lnTo>
                  <a:pt x="1397000" y="160867"/>
                </a:lnTo>
                <a:lnTo>
                  <a:pt x="1348720" y="160867"/>
                </a:lnTo>
                <a:lnTo>
                  <a:pt x="1350429" y="152400"/>
                </a:lnTo>
                <a:cubicBezTo>
                  <a:pt x="1350429" y="119668"/>
                  <a:pt x="1323894" y="93133"/>
                  <a:pt x="1291162" y="93133"/>
                </a:cubicBezTo>
                <a:cubicBezTo>
                  <a:pt x="1258430" y="93133"/>
                  <a:pt x="1231895" y="119668"/>
                  <a:pt x="1231895" y="152400"/>
                </a:cubicBezTo>
                <a:lnTo>
                  <a:pt x="1233605" y="160867"/>
                </a:lnTo>
                <a:lnTo>
                  <a:pt x="1179388" y="160867"/>
                </a:lnTo>
                <a:lnTo>
                  <a:pt x="1181097" y="152400"/>
                </a:lnTo>
                <a:cubicBezTo>
                  <a:pt x="1181097" y="119668"/>
                  <a:pt x="1154562" y="93133"/>
                  <a:pt x="1121830" y="93133"/>
                </a:cubicBezTo>
                <a:cubicBezTo>
                  <a:pt x="1089098" y="93133"/>
                  <a:pt x="1062563" y="119668"/>
                  <a:pt x="1062563" y="152400"/>
                </a:cubicBezTo>
                <a:lnTo>
                  <a:pt x="1064273" y="160867"/>
                </a:lnTo>
                <a:lnTo>
                  <a:pt x="1010056" y="160867"/>
                </a:lnTo>
                <a:lnTo>
                  <a:pt x="1011765" y="152400"/>
                </a:lnTo>
                <a:cubicBezTo>
                  <a:pt x="1011765" y="119668"/>
                  <a:pt x="985230" y="93133"/>
                  <a:pt x="952498" y="93133"/>
                </a:cubicBezTo>
                <a:cubicBezTo>
                  <a:pt x="919766" y="93133"/>
                  <a:pt x="893231" y="119668"/>
                  <a:pt x="893231" y="152400"/>
                </a:cubicBezTo>
                <a:lnTo>
                  <a:pt x="894941" y="160867"/>
                </a:lnTo>
                <a:lnTo>
                  <a:pt x="840724" y="160867"/>
                </a:lnTo>
                <a:lnTo>
                  <a:pt x="842433" y="152400"/>
                </a:lnTo>
                <a:cubicBezTo>
                  <a:pt x="842433" y="119668"/>
                  <a:pt x="815898" y="93133"/>
                  <a:pt x="783166" y="93133"/>
                </a:cubicBezTo>
                <a:cubicBezTo>
                  <a:pt x="750434" y="93133"/>
                  <a:pt x="723899" y="119668"/>
                  <a:pt x="723899" y="152400"/>
                </a:cubicBezTo>
                <a:lnTo>
                  <a:pt x="725609" y="160867"/>
                </a:lnTo>
                <a:lnTo>
                  <a:pt x="671392" y="160867"/>
                </a:lnTo>
                <a:lnTo>
                  <a:pt x="673101" y="152400"/>
                </a:lnTo>
                <a:cubicBezTo>
                  <a:pt x="673101" y="119668"/>
                  <a:pt x="646566" y="93133"/>
                  <a:pt x="613834" y="93133"/>
                </a:cubicBezTo>
                <a:cubicBezTo>
                  <a:pt x="581102" y="93133"/>
                  <a:pt x="554567" y="119668"/>
                  <a:pt x="554567" y="152400"/>
                </a:cubicBezTo>
                <a:lnTo>
                  <a:pt x="556277" y="160867"/>
                </a:lnTo>
                <a:lnTo>
                  <a:pt x="502060" y="160867"/>
                </a:lnTo>
                <a:lnTo>
                  <a:pt x="503769" y="152400"/>
                </a:lnTo>
                <a:cubicBezTo>
                  <a:pt x="503769" y="119668"/>
                  <a:pt x="477234" y="93133"/>
                  <a:pt x="444502" y="93133"/>
                </a:cubicBezTo>
                <a:cubicBezTo>
                  <a:pt x="411770" y="93133"/>
                  <a:pt x="385235" y="119668"/>
                  <a:pt x="385235" y="152400"/>
                </a:cubicBezTo>
                <a:lnTo>
                  <a:pt x="386945" y="160867"/>
                </a:lnTo>
                <a:lnTo>
                  <a:pt x="332728" y="160867"/>
                </a:lnTo>
                <a:lnTo>
                  <a:pt x="334437" y="152400"/>
                </a:lnTo>
                <a:cubicBezTo>
                  <a:pt x="334437" y="119668"/>
                  <a:pt x="307902" y="93133"/>
                  <a:pt x="275170" y="93133"/>
                </a:cubicBezTo>
                <a:cubicBezTo>
                  <a:pt x="242438" y="93133"/>
                  <a:pt x="215903" y="119668"/>
                  <a:pt x="215903" y="152400"/>
                </a:cubicBezTo>
                <a:lnTo>
                  <a:pt x="217613" y="160867"/>
                </a:lnTo>
                <a:lnTo>
                  <a:pt x="163396" y="160867"/>
                </a:lnTo>
                <a:lnTo>
                  <a:pt x="165105" y="152400"/>
                </a:lnTo>
                <a:cubicBezTo>
                  <a:pt x="165105" y="119668"/>
                  <a:pt x="138570" y="93133"/>
                  <a:pt x="105838" y="93133"/>
                </a:cubicBezTo>
                <a:cubicBezTo>
                  <a:pt x="73106" y="93133"/>
                  <a:pt x="46571" y="119668"/>
                  <a:pt x="46571" y="152400"/>
                </a:cubicBezTo>
                <a:lnTo>
                  <a:pt x="48281" y="160867"/>
                </a:lnTo>
                <a:lnTo>
                  <a:pt x="0" y="160867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MH_Desc_1">
            <a:extLst>
              <a:ext uri="{FF2B5EF4-FFF2-40B4-BE49-F238E27FC236}">
                <a16:creationId xmlns:a16="http://schemas.microsoft.com/office/drawing/2014/main" id="{04323E83-636F-4A7B-8F9F-7701EBA4C407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2292351" y="4933950"/>
            <a:ext cx="7591425" cy="1195388"/>
          </a:xfrm>
          <a:prstGeom prst="rect">
            <a:avLst/>
          </a:prstGeom>
          <a:noFill/>
        </p:spPr>
        <p:txBody>
          <a:bodyPr lIns="108000" tIns="108000" rIns="108000" bIns="108000" anchor="ctr">
            <a:norm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用户登陆成功以后，将跳转到游戏平台界面。平台界面除了基本信息，还显示用户的昵称、等级和积分外，并且有全部游戏模块，个人仓库模块，游戏记录模块，全球榜单模块，点击将进入其他窗口。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3983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70806223040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4539"/>
  <p:tag name="MH_LIBRARY" val="GRAPHIC"/>
  <p:tag name="MH_TYPE" val="SubTitle"/>
  <p:tag name="MH_ORDER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QiTTB#"/>
  <p:tag name="MH_LAYOUT" val="Desc"/>
  <p:tag name="MH" val="20170806232501"/>
  <p:tag name="MH_LIBRARY" val="GRAPHIC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2501"/>
  <p:tag name="MH_LIBRARY" val="GRAPHIC"/>
  <p:tag name="MH_TYPE" val="Other"/>
  <p:tag name="MH_ORDER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2501"/>
  <p:tag name="MH_LIBRARY" val="GRAPHIC"/>
  <p:tag name="MH_TYPE" val="Other"/>
  <p:tag name="MH_ORDER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2501"/>
  <p:tag name="MH_LIBRARY" val="GRAPHIC"/>
  <p:tag name="MH_TYPE" val="Desc"/>
  <p:tag name="MH_ORDER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2501"/>
  <p:tag name="MH_LIBRARY" val="GRAPHIC"/>
  <p:tag name="MH_TYPE" val="PageTitle"/>
  <p:tag name="MH_ORDER" val="PageTitl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Desc"/>
  <p:tag name="MH" val="20170806233207"/>
  <p:tag name="MH_LIBRARY" val="GRAPHIC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3207"/>
  <p:tag name="MH_LIBRARY" val="GRAPHIC"/>
  <p:tag name="MH_TYPE" val="Other"/>
  <p:tag name="MH_ORDER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3207"/>
  <p:tag name="MH_LIBRARY" val="GRAPHIC"/>
  <p:tag name="MH_TYPE" val="Other"/>
  <p:tag name="MH_ORDER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3207"/>
  <p:tag name="MH_LIBRARY" val="GRAPHIC"/>
  <p:tag name="MH_TYPE" val="Other"/>
  <p:tag name="MH_ORDER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3207"/>
  <p:tag name="MH_LIBRARY" val="GRAPHIC"/>
  <p:tag name="MH_TYPE" val="Other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4539"/>
  <p:tag name="MH_LIBRARY" val="GRAPHIC"/>
  <p:tag name="MH_TYPE" val="Text"/>
  <p:tag name="MH_ORDER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3207"/>
  <p:tag name="MH_LIBRARY" val="GRAPHIC"/>
  <p:tag name="MH_TYPE" val="Other"/>
  <p:tag name="MH_ORDER" val="5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3207"/>
  <p:tag name="MH_LIBRARY" val="GRAPHIC"/>
  <p:tag name="MH_TYPE" val="Other"/>
  <p:tag name="MH_ORDER" val="6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3207"/>
  <p:tag name="MH_LIBRARY" val="GRAPHIC"/>
  <p:tag name="MH_TYPE" val="Desc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TextDesc"/>
  <p:tag name="MH" val="20170806230310"/>
  <p:tag name="MH_LIBRARY" val="GRAPHI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0310"/>
  <p:tag name="MH_LIBRARY" val="GRAPHIC"/>
  <p:tag name="MH_TYPE" val="Other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0310"/>
  <p:tag name="MH_LIBRARY" val="GRAPHIC"/>
  <p:tag name="MH_TYPE" val="Text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0310"/>
  <p:tag name="MH_LIBRARY" val="GRAPHIC"/>
  <p:tag name="MH_TYPE" val="Text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0310"/>
  <p:tag name="MH_LIBRARY" val="GRAPHIC"/>
  <p:tag name="MH_TYPE" val="Other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0310"/>
  <p:tag name="MH_LIBRARY" val="GRAPHIC"/>
  <p:tag name="MH_TYPE" val="Other"/>
  <p:tag name="MH_ORDER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0310"/>
  <p:tag name="MH_LIBRARY" val="GRAPHIC"/>
  <p:tag name="MH_TYPE" val="SubTitle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0310"/>
  <p:tag name="MH_LIBRARY" val="GRAPHIC"/>
  <p:tag name="MH_TYPE" val="Other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040"/>
  <p:tag name="MH_LIBRARY" val="GRAPHIC"/>
  <p:tag name="MH_TYPE" val="SubTitle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0310"/>
  <p:tag name="MH_LIBRARY" val="GRAPHIC"/>
  <p:tag name="MH_TYPE" val="Other"/>
  <p:tag name="MH_ORDER" val="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0310"/>
  <p:tag name="MH_LIBRARY" val="GRAPHIC"/>
  <p:tag name="MH_TYPE" val="SubTitle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0310"/>
  <p:tag name="MH_LIBRARY" val="GRAPHIC"/>
  <p:tag name="MH_TYPE" val="Other"/>
  <p:tag name="MH_ORDER" val="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0310"/>
  <p:tag name="MH_LIBRARY" val="GRAPHIC"/>
  <p:tag name="MH_TYPE" val="Other"/>
  <p:tag name="MH_ORDER" val="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0310"/>
  <p:tag name="MH_LIBRARY" val="GRAPHIC"/>
  <p:tag name="MH_TYPE" val="PageTitle"/>
  <p:tag name="MH_ORDER" val="PageTit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0310"/>
  <p:tag name="MH_LIBRARY" val="GRAPHIC"/>
  <p:tag name="MH_TYPE" val="Desc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BingLLB#"/>
  <p:tag name="MH_LAYOUT" val="SubTitleDesc"/>
  <p:tag name="MH" val="20170806223704"/>
  <p:tag name="MH_LIBRARY" val="GRAPHIC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04"/>
  <p:tag name="MH_LIBRARY" val="GRAPHIC"/>
  <p:tag name="MH_TYPE" val="PageTitle"/>
  <p:tag name="MH_ORDER" val="Page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04"/>
  <p:tag name="MH_LIBRARY" val="GRAPHIC"/>
  <p:tag name="MH_TYPE" val="Other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04"/>
  <p:tag name="MH_LIBRARY" val="GRAPHIC"/>
  <p:tag name="MH_TYPE" val="Sub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040"/>
  <p:tag name="MH_LIBRARY" val="GRAPHIC"/>
  <p:tag name="MH_TYPE" val="Text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04"/>
  <p:tag name="MH_LIBRARY" val="GRAPHIC"/>
  <p:tag name="MH_TYPE" val="Other"/>
  <p:tag name="MH_ORDER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04"/>
  <p:tag name="MH_LIBRARY" val="GRAPHIC"/>
  <p:tag name="MH_TYPE" val="Other"/>
  <p:tag name="MH_ORDER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04"/>
  <p:tag name="MH_LIBRARY" val="GRAPHIC"/>
  <p:tag name="MH_TYPE" val="SubTitle"/>
  <p:tag name="MH_ORDER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04"/>
  <p:tag name="MH_LIBRARY" val="GRAPHIC"/>
  <p:tag name="MH_TYPE" val="Other"/>
  <p:tag name="MH_ORDER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04"/>
  <p:tag name="MH_LIBRARY" val="GRAPHIC"/>
  <p:tag name="MH_TYPE" val="Other"/>
  <p:tag name="MH_ORDER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04"/>
  <p:tag name="MH_LIBRARY" val="GRAPHIC"/>
  <p:tag name="MH_TYPE" val="SubTitle"/>
  <p:tag name="MH_ORDER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04"/>
  <p:tag name="MH_LIBRARY" val="GRAPHIC"/>
  <p:tag name="MH_TYPE" val="Other"/>
  <p:tag name="MH_ORDER" val="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04"/>
  <p:tag name="MH_LIBRARY" val="GRAPHIC"/>
  <p:tag name="MH_TYPE" val="Other"/>
  <p:tag name="MH_ORDER" val="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04"/>
  <p:tag name="MH_LIBRARY" val="GRAPHIC"/>
  <p:tag name="MH_TYPE" val="SubTitle"/>
  <p:tag name="MH_ORDER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04"/>
  <p:tag name="MH_LIBRARY" val="GRAPHIC"/>
  <p:tag name="MH_TYPE" val="Other"/>
  <p:tag name="MH_ORDER" val="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QiTTB#"/>
  <p:tag name="MH_LAYOUT" val="Desc"/>
  <p:tag name="MH" val="20170806232501"/>
  <p:tag name="MH_LIBRARY" val="GRAPHIC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04"/>
  <p:tag name="MH_LIBRARY" val="GRAPHIC"/>
  <p:tag name="MH_TYPE" val="Other"/>
  <p:tag name="MH_ORDER" val="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04"/>
  <p:tag name="MH_LIBRARY" val="GRAPHIC"/>
  <p:tag name="MH_TYPE" val="SubTitle"/>
  <p:tag name="MH_ORDER" val="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04"/>
  <p:tag name="MH_LIBRARY" val="GRAPHIC"/>
  <p:tag name="MH_TYPE" val="Other"/>
  <p:tag name="MH_ORDER" val="1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04"/>
  <p:tag name="MH_LIBRARY" val="GRAPHIC"/>
  <p:tag name="MH_TYPE" val="Desc"/>
  <p:tag name="MH_ORDE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BingLLB#"/>
  <p:tag name="MH_LAYOUT" val="SubTitleDesc"/>
  <p:tag name="MH" val="20170806223704"/>
  <p:tag name="MH_LIBRARY" val="GRAPHIC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04"/>
  <p:tag name="MH_LIBRARY" val="GRAPHIC"/>
  <p:tag name="MH_TYPE" val="PageTitle"/>
  <p:tag name="MH_ORDER" val="PageTit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04"/>
  <p:tag name="MH_LIBRARY" val="GRAPHIC"/>
  <p:tag name="MH_TYPE" val="Other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04"/>
  <p:tag name="MH_LIBRARY" val="GRAPHIC"/>
  <p:tag name="MH_TYPE" val="SubTitle"/>
  <p:tag name="MH_ORDER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04"/>
  <p:tag name="MH_LIBRARY" val="GRAPHIC"/>
  <p:tag name="MH_TYPE" val="Other"/>
  <p:tag name="MH_ORDER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04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2501"/>
  <p:tag name="MH_LIBRARY" val="GRAPHIC"/>
  <p:tag name="MH_TYPE" val="Desc"/>
  <p:tag name="MH_ORDER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04"/>
  <p:tag name="MH_LIBRARY" val="GRAPHIC"/>
  <p:tag name="MH_TYPE" val="SubTitle"/>
  <p:tag name="MH_ORDER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04"/>
  <p:tag name="MH_LIBRARY" val="GRAPHIC"/>
  <p:tag name="MH_TYPE" val="Other"/>
  <p:tag name="MH_ORDER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04"/>
  <p:tag name="MH_LIBRARY" val="GRAPHIC"/>
  <p:tag name="MH_TYPE" val="Desc"/>
  <p:tag name="MH_ORDER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807143903"/>
  <p:tag name="MH_LIBRARY" val="GRAPHIC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43903"/>
  <p:tag name="MH_LIBRARY" val="GRAPHIC"/>
  <p:tag name="MH_TYPE" val="Other"/>
  <p:tag name="MH_ORDER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43903"/>
  <p:tag name="MH_LIBRARY" val="GRAPHIC"/>
  <p:tag name="MH_TYPE" val="SubTitle"/>
  <p:tag name="MH_ORDER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43903"/>
  <p:tag name="MH_LIBRARY" val="GRAPHIC"/>
  <p:tag name="MH_TYPE" val="Text"/>
  <p:tag name="MH_ORDER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BingLLB#"/>
  <p:tag name="MH_LAYOUT" val="SubTitleDesc"/>
  <p:tag name="MH" val="20170806223704"/>
  <p:tag name="MH_LIBRARY" val="GRAPHIC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04"/>
  <p:tag name="MH_LIBRARY" val="GRAPHIC"/>
  <p:tag name="MH_TYPE" val="PageTitle"/>
  <p:tag name="MH_ORDER" val="PageTitl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04"/>
  <p:tag name="MH_LIBRARY" val="GRAPHIC"/>
  <p:tag name="MH_TYPE" val="Other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2501"/>
  <p:tag name="MH_LIBRARY" val="GRAPHIC"/>
  <p:tag name="MH_TYPE" val="PageTitle"/>
  <p:tag name="MH_ORDER" val="PageTitl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04"/>
  <p:tag name="MH_LIBRARY" val="GRAPHIC"/>
  <p:tag name="MH_TYPE" val="SubTitle"/>
  <p:tag name="MH_ORDER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04"/>
  <p:tag name="MH_LIBRARY" val="GRAPHIC"/>
  <p:tag name="MH_TYPE" val="Other"/>
  <p:tag name="MH_ORDER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04"/>
  <p:tag name="MH_LIBRARY" val="GRAPHIC"/>
  <p:tag name="MH_TYPE" val="Other"/>
  <p:tag name="MH_ORDER" val="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04"/>
  <p:tag name="MH_LIBRARY" val="GRAPHIC"/>
  <p:tag name="MH_TYPE" val="SubTitle"/>
  <p:tag name="MH_ORDER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04"/>
  <p:tag name="MH_LIBRARY" val="GRAPHIC"/>
  <p:tag name="MH_TYPE" val="Other"/>
  <p:tag name="MH_ORDER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04"/>
  <p:tag name="MH_LIBRARY" val="GRAPHIC"/>
  <p:tag name="MH_TYPE" val="Other"/>
  <p:tag name="MH_ORDER" val="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04"/>
  <p:tag name="MH_LIBRARY" val="GRAPHIC"/>
  <p:tag name="MH_TYPE" val="SubTitle"/>
  <p:tag name="MH_ORDER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04"/>
  <p:tag name="MH_LIBRARY" val="GRAPHIC"/>
  <p:tag name="MH_TYPE" val="Other"/>
  <p:tag name="MH_ORDER" val="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04"/>
  <p:tag name="MH_LIBRARY" val="GRAPHIC"/>
  <p:tag name="MH_TYPE" val="Other"/>
  <p:tag name="MH_ORDER" val="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04"/>
  <p:tag name="MH_LIBRARY" val="GRAPHIC"/>
  <p:tag name="MH_TYPE" val="SubTitle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70806224539"/>
  <p:tag name="MH_LIBRARY" val="GRAPHIC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04"/>
  <p:tag name="MH_LIBRARY" val="GRAPHIC"/>
  <p:tag name="MH_TYPE" val="Other"/>
  <p:tag name="MH_ORDER" val="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04"/>
  <p:tag name="MH_LIBRARY" val="GRAPHIC"/>
  <p:tag name="MH_TYPE" val="Other"/>
  <p:tag name="MH_ORDER" val="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04"/>
  <p:tag name="MH_LIBRARY" val="GRAPHIC"/>
  <p:tag name="MH_TYPE" val="SubTitle"/>
  <p:tag name="MH_ORDER" val="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04"/>
  <p:tag name="MH_LIBRARY" val="GRAPHIC"/>
  <p:tag name="MH_TYPE" val="Other"/>
  <p:tag name="MH_ORDER" val="1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04"/>
  <p:tag name="MH_LIBRARY" val="GRAPHIC"/>
  <p:tag name="MH_TYPE" val="Desc"/>
  <p:tag name="MH_ORDER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70807145015"/>
  <p:tag name="MH_LIBRARY" val="GRAPHIC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45015"/>
  <p:tag name="MH_LIBRARY" val="GRAPHIC"/>
  <p:tag name="MH_TYPE" val="Other"/>
  <p:tag name="MH_ORDER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45015"/>
  <p:tag name="MH_LIBRARY" val="GRAPHIC"/>
  <p:tag name="MH_TYPE" val="SubTitle"/>
  <p:tag name="MH_ORDER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45015"/>
  <p:tag name="MH_LIBRARY" val="GRAPHIC"/>
  <p:tag name="MH_TYPE" val="Text"/>
  <p:tag name="MH_ORDER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70807150827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4539"/>
  <p:tag name="MH_LIBRARY" val="GRAPHIC"/>
  <p:tag name="MH_TYPE" val="PageTitle"/>
  <p:tag name="MH_ORDER" val="PageTit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50827"/>
  <p:tag name="MH_LIBRARY" val="GRAPHIC"/>
  <p:tag name="MH_TYPE" val="Other"/>
  <p:tag name="MH_ORDER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50827"/>
  <p:tag name="MH_LIBRARY" val="GRAPHIC"/>
  <p:tag name="MH_TYPE" val="Other"/>
  <p:tag name="MH_ORDER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50827"/>
  <p:tag name="MH_LIBRARY" val="GRAPHIC"/>
  <p:tag name="MH_TYPE" val="SubTitle"/>
  <p:tag name="MH_ORDER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50827"/>
  <p:tag name="MH_LIBRARY" val="GRAPHIC"/>
  <p:tag name="MH_TYPE" val="Text"/>
  <p:tag name="MH_ORDER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50827"/>
  <p:tag name="MH_LIBRARY" val="GRAPHIC"/>
  <p:tag name="MH_TYPE" val="Other"/>
  <p:tag name="MH_ORDER" val="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QiTTB#"/>
  <p:tag name="MH_LAYOUT" val="Desc"/>
  <p:tag name="MH" val="20170806232501"/>
  <p:tag name="MH_LIBRARY" val="GRAPHIC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2501"/>
  <p:tag name="MH_LIBRARY" val="GRAPHIC"/>
  <p:tag name="MH_TYPE" val="Other"/>
  <p:tag name="MH_ORDER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2501"/>
  <p:tag name="MH_LIBRARY" val="GRAPHIC"/>
  <p:tag name="MH_TYPE" val="Other"/>
  <p:tag name="MH_ORDER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2501"/>
  <p:tag name="MH_LIBRARY" val="GRAPHIC"/>
  <p:tag name="MH_TYPE" val="Desc"/>
  <p:tag name="MH_ORDER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2501"/>
  <p:tag name="MH_LIBRARY" val="GRAPHIC"/>
  <p:tag name="MH_TYPE" val="PageTitle"/>
  <p:tag name="MH_ORDER" val="Page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4539"/>
  <p:tag name="MH_LIBRARY" val="GRAPHIC"/>
  <p:tag name="MH_TYPE" val="Other"/>
  <p:tag name="MH_ORDER" val="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QiTTB#"/>
  <p:tag name="MH_LAYOUT" val="Desc"/>
  <p:tag name="MH" val="20170806232501"/>
  <p:tag name="MH_LIBRARY" val="GRAPHIC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2501"/>
  <p:tag name="MH_LIBRARY" val="GRAPHIC"/>
  <p:tag name="MH_TYPE" val="Other"/>
  <p:tag name="MH_ORDER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2501"/>
  <p:tag name="MH_LIBRARY" val="GRAPHIC"/>
  <p:tag name="MH_TYPE" val="Other"/>
  <p:tag name="MH_ORDER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2501"/>
  <p:tag name="MH_LIBRARY" val="GRAPHIC"/>
  <p:tag name="MH_TYPE" val="Desc"/>
  <p:tag name="MH_ORDER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2501"/>
  <p:tag name="MH_LIBRARY" val="GRAPHIC"/>
  <p:tag name="MH_TYPE" val="PageTitle"/>
  <p:tag name="MH_ORDER" val="PageTitl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QiTTB#"/>
  <p:tag name="MH_LAYOUT" val="Desc"/>
  <p:tag name="MH" val="20170806232501"/>
  <p:tag name="MH_LIBRARY" val="GRAPHIC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2501"/>
  <p:tag name="MH_LIBRARY" val="GRAPHIC"/>
  <p:tag name="MH_TYPE" val="Other"/>
  <p:tag name="MH_ORDER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2501"/>
  <p:tag name="MH_LIBRARY" val="GRAPHIC"/>
  <p:tag name="MH_TYPE" val="Other"/>
  <p:tag name="MH_ORDER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2501"/>
  <p:tag name="MH_LIBRARY" val="GRAPHIC"/>
  <p:tag name="MH_TYPE" val="Desc"/>
  <p:tag name="MH_ORDER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2501"/>
  <p:tag name="MH_LIBRARY" val="GRAPHIC"/>
  <p:tag name="MH_TYPE" val="PageTitle"/>
  <p:tag name="MH_ORDER" val="PageTitle"/>
</p:tagLst>
</file>

<file path=ppt/theme/theme1.xml><?xml version="1.0" encoding="utf-8"?>
<a:theme xmlns:a="http://schemas.openxmlformats.org/drawingml/2006/main" name="A000120140530A99PPBG">
  <a:themeElements>
    <a:clrScheme name="自定义 449">
      <a:dk1>
        <a:srgbClr val="FFFFFF"/>
      </a:dk1>
      <a:lt1>
        <a:srgbClr val="5F5F5F"/>
      </a:lt1>
      <a:dk2>
        <a:srgbClr val="FFFFFF"/>
      </a:dk2>
      <a:lt2>
        <a:srgbClr val="5F5F5F"/>
      </a:lt2>
      <a:accent1>
        <a:srgbClr val="78C2C6"/>
      </a:accent1>
      <a:accent2>
        <a:srgbClr val="87AD83"/>
      </a:accent2>
      <a:accent3>
        <a:srgbClr val="B2B27C"/>
      </a:accent3>
      <a:accent4>
        <a:srgbClr val="C6A3D1"/>
      </a:accent4>
      <a:accent5>
        <a:srgbClr val="FFC000"/>
      </a:accent5>
      <a:accent6>
        <a:srgbClr val="C00000"/>
      </a:accent6>
      <a:hlink>
        <a:srgbClr val="00B0F0"/>
      </a:hlink>
      <a:folHlink>
        <a:srgbClr val="AFB2B4"/>
      </a:folHlink>
    </a:clrScheme>
    <a:fontScheme name="自定义 36">
      <a:majorFont>
        <a:latin typeface="Arial"/>
        <a:ea typeface="华文中宋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A000120150327A01KPBG</Template>
  <TotalTime>203</TotalTime>
  <Words>1265</Words>
  <Application>Microsoft Office PowerPoint</Application>
  <PresentationFormat>宽屏</PresentationFormat>
  <Paragraphs>69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等线</vt:lpstr>
      <vt:lpstr>黑体</vt:lpstr>
      <vt:lpstr>华文中宋</vt:lpstr>
      <vt:lpstr>宋体</vt:lpstr>
      <vt:lpstr>微软雅黑</vt:lpstr>
      <vt:lpstr>幼圆</vt:lpstr>
      <vt:lpstr>Arial</vt:lpstr>
      <vt:lpstr>Calibri</vt:lpstr>
      <vt:lpstr>Wingdings 3</vt:lpstr>
      <vt:lpstr>A000120140530A99PPBG</vt:lpstr>
      <vt:lpstr>     堆糖游戏平台</vt:lpstr>
      <vt:lpstr>PowerPoint 演示文稿</vt:lpstr>
      <vt:lpstr>关于“堆糖”</vt:lpstr>
      <vt:lpstr>PowerPoint 演示文稿</vt:lpstr>
      <vt:lpstr>C3P0和DbUtils</vt:lpstr>
      <vt:lpstr>用户注册</vt:lpstr>
      <vt:lpstr>用户登陆</vt:lpstr>
      <vt:lpstr>PowerPoint 演示文稿</vt:lpstr>
      <vt:lpstr>游戏平台界面</vt:lpstr>
      <vt:lpstr>PowerPoint 演示文稿</vt:lpstr>
      <vt:lpstr>PowerPoint 演示文稿</vt:lpstr>
      <vt:lpstr>全部游戏模块</vt:lpstr>
      <vt:lpstr>个人仓库模块</vt:lpstr>
      <vt:lpstr>游戏记录模块</vt:lpstr>
      <vt:lpstr>全球榜单模块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堆糖游戏平台</dc:title>
  <dc:creator>Windows 用户</dc:creator>
  <cp:lastModifiedBy>Windows 用户</cp:lastModifiedBy>
  <cp:revision>51</cp:revision>
  <dcterms:created xsi:type="dcterms:W3CDTF">2017-08-06T14:24:08Z</dcterms:created>
  <dcterms:modified xsi:type="dcterms:W3CDTF">2017-08-07T10:02:23Z</dcterms:modified>
</cp:coreProperties>
</file>