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9E38-6C7E-4E4B-B42B-0A6AFC27EE6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D4EA-20EA-4113-B0B0-E45457C97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34887" y="440574"/>
            <a:ext cx="6392487" cy="8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 stack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7132" y="14048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카카오톡</a:t>
            </a:r>
            <a:endParaRPr lang="en-US" altLang="ko-KR" dirty="0" smtClean="0"/>
          </a:p>
          <a:p>
            <a:r>
              <a:rPr lang="ko-KR" altLang="en-US" dirty="0" err="1" smtClean="0"/>
              <a:t>슬랙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95847" y="2142623"/>
            <a:ext cx="6392487" cy="8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 end (client only)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1252" y="3057006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Camera</a:t>
            </a:r>
          </a:p>
          <a:p>
            <a:r>
              <a:rPr lang="ko-KR" altLang="en-US" dirty="0" smtClean="0"/>
              <a:t>계산기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49236" y="4021883"/>
            <a:ext cx="6392487" cy="8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 end (server only)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1617" y="5077601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Mail server</a:t>
            </a:r>
          </a:p>
          <a:p>
            <a:r>
              <a:rPr lang="en-US" altLang="ko-KR" dirty="0" err="1" smtClean="0"/>
              <a:t>Rpg</a:t>
            </a:r>
            <a:r>
              <a:rPr lang="en-US" altLang="ko-KR" dirty="0" smtClean="0"/>
              <a:t>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 min memo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Full stack</a:t>
            </a:r>
          </a:p>
          <a:p>
            <a:r>
              <a:rPr lang="ko-KR" altLang="en-US" dirty="0" smtClean="0"/>
              <a:t>각 사용자가 메모를 할 수 있어요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서버가 보관합니다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클라이언트에서도 같은 내용을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검색기능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3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nterfacesketch.com/previews/generic-smartphon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7"/>
          <a:stretch/>
        </p:blipFill>
        <p:spPr bwMode="auto">
          <a:xfrm>
            <a:off x="479772" y="226839"/>
            <a:ext cx="2404746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6581" y="465513"/>
            <a:ext cx="193686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Hello android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26" y="2169622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Three min dev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55222" y="2649808"/>
            <a:ext cx="856211" cy="509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4101" y="322812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Count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1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nterfacesketch.com/previews/generic-smartphon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7"/>
          <a:stretch/>
        </p:blipFill>
        <p:spPr bwMode="auto">
          <a:xfrm>
            <a:off x="1225954" y="825356"/>
            <a:ext cx="2404746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52763" y="1064030"/>
            <a:ext cx="193686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People List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35611"/>
              </p:ext>
            </p:extLst>
          </p:nvPr>
        </p:nvGraphicFramePr>
        <p:xfrm>
          <a:off x="1452763" y="1512917"/>
          <a:ext cx="1936865" cy="326690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36865">
                  <a:extLst>
                    <a:ext uri="{9D8B030D-6E8A-4147-A177-3AD203B41FA5}">
                      <a16:colId xmlns:a16="http://schemas.microsoft.com/office/drawing/2014/main" val="105615817"/>
                    </a:ext>
                  </a:extLst>
                </a:gridCol>
              </a:tblGrid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이기문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40550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김철수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3914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강영희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3536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백진희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31867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윤승아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8010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박신혜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19248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박보영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26922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정우성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3226"/>
                  </a:ext>
                </a:extLst>
              </a:tr>
            </a:tbl>
          </a:graphicData>
        </a:graphic>
      </p:graphicFrame>
      <p:pic>
        <p:nvPicPr>
          <p:cNvPr id="9" name="Picture 2" descr="https://www.interfacesketch.com/previews/generic-smartphon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7"/>
          <a:stretch/>
        </p:blipFill>
        <p:spPr bwMode="auto">
          <a:xfrm>
            <a:off x="4248208" y="825356"/>
            <a:ext cx="2404746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75017" y="1064030"/>
            <a:ext cx="1936865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People List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68613"/>
              </p:ext>
            </p:extLst>
          </p:nvPr>
        </p:nvGraphicFramePr>
        <p:xfrm>
          <a:off x="4475017" y="1512917"/>
          <a:ext cx="1936865" cy="326690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936865">
                  <a:extLst>
                    <a:ext uri="{9D8B030D-6E8A-4147-A177-3AD203B41FA5}">
                      <a16:colId xmlns:a16="http://schemas.microsoft.com/office/drawing/2014/main" val="105615817"/>
                    </a:ext>
                  </a:extLst>
                </a:gridCol>
              </a:tblGrid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강영희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40550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백진희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3914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윤승아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3536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박신혜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31867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박보영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8010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정우성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19248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조인성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26922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송중기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832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7462" y="151291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예상 시간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82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Three min memo</vt:lpstr>
      <vt:lpstr>PowerPoint 프레젠테이션</vt:lpstr>
      <vt:lpstr>PowerPoint 프레젠테이션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이기문</dc:creator>
  <cp:lastModifiedBy>이기문</cp:lastModifiedBy>
  <cp:revision>5</cp:revision>
  <dcterms:created xsi:type="dcterms:W3CDTF">2017-04-03T12:46:20Z</dcterms:created>
  <dcterms:modified xsi:type="dcterms:W3CDTF">2017-04-03T15:20:02Z</dcterms:modified>
</cp:coreProperties>
</file>