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76A4-54D6-7029-BE0D-F784263E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D00D8-2FF5-113D-7A6C-3DB16B5B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8E15-72DE-9ED2-42E2-82348A7F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F444C-5E9E-5C12-BA77-12ED1573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4581-2CB3-8C04-7826-33AE6E2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3C44-D818-2999-E1A3-F2D217E9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42101-9423-2DC3-FB14-B394D40B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5AD7-A4B3-DA29-902E-0B894449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E3353-988E-4854-0AEA-5EBCE47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EBC4C-1962-EFFB-17A0-522FBC04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329A9B-64D5-A5DC-B54B-C7A3BD72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E4272-2BEA-9E53-E865-05CB0534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38075-CE76-E1FA-D919-A5289E97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8302A-2CD2-A2B8-3D13-EF826BF4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5ACDD-C977-1535-2905-980ACF60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6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49871-561D-E6D8-42A4-A170996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C11-43B6-3CFA-2239-0650FE6E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2CAE2-6676-F9AD-6F38-1EA6A75C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A4C7E-86D1-960A-C1DA-215BF48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23ABD-1B12-F9CF-B8B1-BAADCC2E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AAEB4-F415-220B-9DEB-56CA14F4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F7608-527E-821B-75D8-238D4C38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02F3-042B-2448-2639-9CE4480D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A966-42A1-FC12-487F-5E039179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DBE4D-3DAA-3261-7AEB-6BEEE35F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8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73110-1DB5-AE2D-3D3B-078F733C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EC5CF-7A1A-0F41-3C42-85147BB3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24FB1-471A-0FD3-E536-A9233F73D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DC725-171E-02AC-397E-EA0A72BD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44C6C-1DC8-2804-593C-F889C926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E5344-67F9-1976-4C71-590A4425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1DC91-C306-B24B-A271-D3AAA2C5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1481A-F345-C29D-1ECE-80435291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754B4-8D54-AE40-A416-6DF48CA0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FC90D-2718-52EF-D7FB-A26987EE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97B1-2773-4C43-CEED-A2756C25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8D187-01C7-8B7A-7D0E-36D5C7C3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8993C6-D342-033C-7E77-2FA6458B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C5CAD0-000B-7DFA-9305-CCA9C468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4A2A-1EE2-BC54-C3BC-0693D73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3078A-875A-E272-6ABB-E4E53ABE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E33C7-AF70-BCBC-D72B-F3E66056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E864F6-C46E-EE95-654A-E0E2459A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4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90CFD-C841-D550-C50A-75DF656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0A111-F275-14B7-4D2E-83FDBB92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DFAA86-66F9-B935-17ED-0DE952E1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9BCE1-0138-8C28-59D2-616F25E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D62D8-BC29-4FA3-D994-75E5E1D5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A20AE-A77B-58DF-5BA2-53EF528D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3F62D-014F-9690-79F7-1E422C5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ED5E4-DE86-D88E-0515-1045BEED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0235C-1B5E-4E6E-0CBE-B00439A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74E1-AAA4-D18C-B7C2-1D70584C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E1FD0-1665-F098-9305-8A5A5908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A5F21-D697-8B52-E26F-17075B5F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AB28-B6E7-B7C7-1CC8-99C0B712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6B93E-FC10-91D6-A4DA-2A057AA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212C9-2154-6FAF-EC51-E9BCC522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1A78E-25BA-F888-897B-76EDF0C8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142F5-0EDA-2B04-F9BC-486D1892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9AF4-7F87-F061-5D5E-60679F6F9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1B39-0D99-47F6-B486-4F41704D598D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50734-40BE-DE44-C989-18E32902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3FCC0-3C3B-0183-4A91-6D762BFC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69F6-2826-4B04-B3C1-6CFAD304A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9D017-4E10-E5AB-0D3D-F618C46F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6793"/>
            <a:ext cx="9144000" cy="2387600"/>
          </a:xfrm>
        </p:spPr>
        <p:txBody>
          <a:bodyPr/>
          <a:lstStyle/>
          <a:p>
            <a:r>
              <a:rPr lang="en-US" altLang="ko-KR" dirty="0"/>
              <a:t>Coding Artist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F3969-DA45-5E14-7733-7E017C56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6468"/>
            <a:ext cx="9144000" cy="1655762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HW1 Processing 4.0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시작하기</a:t>
            </a:r>
            <a:endParaRPr lang="en-US" altLang="ko-KR" b="1" i="0" dirty="0">
              <a:solidFill>
                <a:srgbClr val="333333"/>
              </a:solidFill>
              <a:effectLst/>
              <a:latin typeface="Noto Sans" panose="020B0502040204020203" pitchFamily="34" charset="0"/>
            </a:endParaRPr>
          </a:p>
          <a:p>
            <a:r>
              <a:rPr lang="en-US" altLang="ko-KR" sz="1600" b="1" dirty="0">
                <a:solidFill>
                  <a:srgbClr val="333333"/>
                </a:solidFill>
                <a:latin typeface="Noto Sans" panose="020B0502040204020203" pitchFamily="34" charset="0"/>
              </a:rPr>
              <a:t>2023104322 </a:t>
            </a:r>
            <a:r>
              <a:rPr lang="ko-KR" altLang="en-US" sz="1600" b="1" dirty="0" err="1">
                <a:solidFill>
                  <a:srgbClr val="333333"/>
                </a:solidFill>
                <a:latin typeface="Noto Sans" panose="020B0502040204020203" pitchFamily="34" charset="0"/>
              </a:rPr>
              <a:t>현시온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0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F29E2-F2CB-928D-D0A3-CB93C81A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538" y="5129670"/>
            <a:ext cx="5460276" cy="47444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코딩 결과물 </a:t>
            </a:r>
            <a:r>
              <a:rPr lang="ko-KR" altLang="en-US" sz="2400" dirty="0" err="1"/>
              <a:t>캡쳐본</a:t>
            </a:r>
            <a:r>
              <a:rPr lang="ko-KR" altLang="en-US" sz="2400" dirty="0"/>
              <a:t> 및 코드 복사본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E40F4A-FF5E-48DE-D712-F5BC01B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38" y="1298579"/>
            <a:ext cx="5912033" cy="3695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EA834B-AB38-BE70-6E56-1CEC92C67A19}"/>
              </a:ext>
            </a:extLst>
          </p:cNvPr>
          <p:cNvSpPr txBox="1"/>
          <p:nvPr/>
        </p:nvSpPr>
        <p:spPr>
          <a:xfrm>
            <a:off x="7537266" y="2962274"/>
            <a:ext cx="39417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void setup(){</a:t>
            </a:r>
          </a:p>
          <a:p>
            <a:pPr marL="0" indent="0">
              <a:buNone/>
            </a:pPr>
            <a:r>
              <a:rPr lang="en-US" altLang="ko-KR" sz="1800" dirty="0"/>
              <a:t>    size(2000,2000);</a:t>
            </a:r>
          </a:p>
          <a:p>
            <a:pPr marL="0" indent="0">
              <a:buNone/>
            </a:pPr>
            <a:r>
              <a:rPr lang="en-US" altLang="ko-KR" sz="1800" dirty="0"/>
              <a:t>    fill(130); // </a:t>
            </a:r>
            <a:r>
              <a:rPr lang="ko-KR" altLang="en-US" sz="1800" dirty="0" err="1"/>
              <a:t>그레이스케일</a:t>
            </a:r>
            <a:r>
              <a:rPr lang="ko-KR" altLang="en-US" sz="1800" dirty="0"/>
              <a:t> </a:t>
            </a:r>
            <a:r>
              <a:rPr lang="en-US" altLang="ko-KR" sz="1800" dirty="0"/>
              <a:t>8bit</a:t>
            </a:r>
          </a:p>
          <a:p>
            <a:pPr marL="0" indent="0">
              <a:buNone/>
            </a:pPr>
            <a:r>
              <a:rPr lang="en-US" altLang="ko-KR" sz="1800" dirty="0"/>
              <a:t>    circle(150,100,300);</a:t>
            </a:r>
          </a:p>
          <a:p>
            <a:pPr marL="0" indent="0">
              <a:buNone/>
            </a:pPr>
            <a:r>
              <a:rPr lang="en-US" altLang="ko-KR" sz="1800" dirty="0"/>
              <a:t>    fill(100,150,50); // RGB 16bit</a:t>
            </a:r>
          </a:p>
          <a:p>
            <a:pPr marL="0" indent="0">
              <a:buNone/>
            </a:pPr>
            <a:r>
              <a:rPr lang="en-US" altLang="ko-KR" sz="1800" dirty="0"/>
              <a:t>    square(400,100,200);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5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D5C9-E2A7-DB42-8C5F-25D5CA3A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63"/>
            <a:ext cx="10515600" cy="4351338"/>
          </a:xfrm>
        </p:spPr>
        <p:txBody>
          <a:bodyPr/>
          <a:lstStyle/>
          <a:p>
            <a:r>
              <a:rPr lang="ko-KR" altLang="en-US" dirty="0"/>
              <a:t>좋아하는 컴퓨터 게임 </a:t>
            </a:r>
            <a:r>
              <a:rPr lang="en-US" altLang="ko-KR" dirty="0"/>
              <a:t>: </a:t>
            </a:r>
            <a:r>
              <a:rPr lang="ko-KR" altLang="en-US" dirty="0" err="1"/>
              <a:t>프롬</a:t>
            </a:r>
            <a:r>
              <a:rPr lang="ko-KR" altLang="en-US" dirty="0"/>
              <a:t> 소프트웨어 작품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흥미로운 세계관 설정과 게임 필드 전체에 숨어있는 컨텐츠</a:t>
            </a:r>
            <a:r>
              <a:rPr lang="en-US" altLang="ko-KR" sz="2000" dirty="0"/>
              <a:t>, </a:t>
            </a:r>
            <a:r>
              <a:rPr lang="ko-KR" altLang="en-US" sz="2000" dirty="0"/>
              <a:t>매우 우수한  그래픽과 모션 디자인 등등이 매력적으로 느껴졌습니다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프로그래밍 소감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코딩을 통해 기하학적인 도형을 구현해보는 것은 이번이 처음입니다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코딩으로 해결 가능한 하나의 영역을 새롭게 알게 된 기분이라 매우 설렙니다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이렇게 단순한 원과 사각형으로 시작한 프로그래밍이 어떻게 입체도형과 움직이는 그래픽으로 나아갈 수 있을지 무척 궁금합니다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얼른 더 배우고 싶습니다</a:t>
            </a:r>
            <a:r>
              <a:rPr lang="en-US" altLang="ko-KR" sz="2000" dirty="0"/>
              <a:t>!</a:t>
            </a:r>
          </a:p>
        </p:txBody>
      </p:sp>
      <p:pic>
        <p:nvPicPr>
          <p:cNvPr id="1026" name="Picture 2" descr="세키로: 섀도우 다이 트와이스' PC 한국어판 내일 출시">
            <a:extLst>
              <a:ext uri="{FF2B5EF4-FFF2-40B4-BE49-F238E27FC236}">
                <a16:creationId xmlns:a16="http://schemas.microsoft.com/office/drawing/2014/main" id="{E1707577-62B9-76EE-627C-D4638856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102300"/>
            <a:ext cx="2405743" cy="13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엘든링 용 위치 (용의 심장 13가지 보상)">
            <a:extLst>
              <a:ext uri="{FF2B5EF4-FFF2-40B4-BE49-F238E27FC236}">
                <a16:creationId xmlns:a16="http://schemas.microsoft.com/office/drawing/2014/main" id="{2A0C156D-4CD8-4FDD-87C2-36BAA90E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15" y="2102301"/>
            <a:ext cx="2259539" cy="13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15FB9-D074-9915-902F-0C2DEBE1C442}"/>
              </a:ext>
            </a:extLst>
          </p:cNvPr>
          <p:cNvSpPr txBox="1"/>
          <p:nvPr/>
        </p:nvSpPr>
        <p:spPr>
          <a:xfrm>
            <a:off x="10107385" y="6222805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74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Noto Sans</vt:lpstr>
      <vt:lpstr>Office 테마</vt:lpstr>
      <vt:lpstr>Coding Artist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Artist</dc:title>
  <dc:creator>현 시온</dc:creator>
  <cp:lastModifiedBy>현 시온</cp:lastModifiedBy>
  <cp:revision>1</cp:revision>
  <dcterms:created xsi:type="dcterms:W3CDTF">2023-03-08T03:36:44Z</dcterms:created>
  <dcterms:modified xsi:type="dcterms:W3CDTF">2023-03-08T03:37:05Z</dcterms:modified>
</cp:coreProperties>
</file>