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3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2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4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98E6-C7CB-830E-FD9A-08C53036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84" y="-3832"/>
            <a:ext cx="1322134" cy="661058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8</a:t>
            </a:r>
            <a:r>
              <a:rPr lang="ko-KR" altLang="en-US" sz="4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BA6AE-1FB1-B77D-F015-5D1F6199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239" y="923544"/>
            <a:ext cx="1956214" cy="445679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소스코드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D1751-3332-294C-3429-7DD154ACD235}"/>
              </a:ext>
            </a:extLst>
          </p:cNvPr>
          <p:cNvSpPr txBox="1"/>
          <p:nvPr/>
        </p:nvSpPr>
        <p:spPr>
          <a:xfrm>
            <a:off x="109867" y="1369223"/>
            <a:ext cx="2633333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character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p</a:t>
            </a:r>
            <a:r>
              <a:rPr lang="ko-KR" altLang="en-US" sz="900" dirty="0"/>
              <a:t> =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character</a:t>
            </a:r>
            <a:r>
              <a:rPr lang="ko-KR" altLang="en-US" sz="900" dirty="0"/>
              <a:t>(100, 100, 0.5);</a:t>
            </a:r>
          </a:p>
          <a:p>
            <a:r>
              <a:rPr lang="ko-KR" altLang="en-US" sz="900" dirty="0" err="1"/>
              <a:t>character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q</a:t>
            </a:r>
            <a:r>
              <a:rPr lang="ko-KR" altLang="en-US" sz="900" dirty="0"/>
              <a:t> =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character</a:t>
            </a:r>
            <a:r>
              <a:rPr lang="ko-KR" altLang="en-US" sz="900" dirty="0"/>
              <a:t>(600, 200, 0.7);</a:t>
            </a:r>
          </a:p>
          <a:p>
            <a:r>
              <a:rPr lang="ko-KR" altLang="en-US" sz="900" dirty="0" err="1"/>
              <a:t>character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character</a:t>
            </a:r>
            <a:r>
              <a:rPr lang="ko-KR" altLang="en-US" sz="900" dirty="0"/>
              <a:t>(200, 500, 1);</a:t>
            </a:r>
          </a:p>
          <a:p>
            <a:r>
              <a:rPr lang="ko-KR" altLang="en-US" sz="900" dirty="0" err="1"/>
              <a:t>Playerble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=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Playerble</a:t>
            </a:r>
            <a:r>
              <a:rPr lang="ko-KR" altLang="en-US" sz="900" dirty="0"/>
              <a:t>(50, 150, 180);</a:t>
            </a:r>
          </a:p>
          <a:p>
            <a:r>
              <a:rPr lang="ko-KR" altLang="en-US" sz="900" dirty="0" err="1"/>
              <a:t>Playerble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b</a:t>
            </a:r>
            <a:r>
              <a:rPr lang="ko-KR" altLang="en-US" sz="900" dirty="0"/>
              <a:t> =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Playerble</a:t>
            </a:r>
            <a:r>
              <a:rPr lang="ko-KR" altLang="en-US" sz="900" dirty="0"/>
              <a:t>(500, 210, 80);</a:t>
            </a:r>
          </a:p>
          <a:p>
            <a:r>
              <a:rPr lang="ko-KR" altLang="en-US" sz="900" dirty="0" err="1"/>
              <a:t>Playerble</a:t>
            </a:r>
            <a:r>
              <a:rPr lang="ko-KR" altLang="en-US" sz="900" dirty="0"/>
              <a:t> c =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Playerble</a:t>
            </a:r>
            <a:r>
              <a:rPr lang="ko-KR" altLang="en-US" sz="900" dirty="0"/>
              <a:t>(300, 100, 210);</a:t>
            </a:r>
          </a:p>
          <a:p>
            <a:r>
              <a:rPr lang="ko-KR" altLang="en-US" sz="900" dirty="0" err="1"/>
              <a:t>move</a:t>
            </a:r>
            <a:r>
              <a:rPr lang="ko-KR" altLang="en-US" sz="900" dirty="0"/>
              <a:t> </a:t>
            </a:r>
            <a:r>
              <a:rPr lang="ko-KR" altLang="en-US" sz="900" dirty="0" err="1"/>
              <a:t>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move</a:t>
            </a:r>
            <a:r>
              <a:rPr lang="ko-KR" altLang="en-US" sz="900" dirty="0"/>
              <a:t>(100, 100, 20);</a:t>
            </a:r>
          </a:p>
          <a:p>
            <a:r>
              <a:rPr lang="ko-KR" altLang="en-US" sz="900" dirty="0" err="1"/>
              <a:t>move</a:t>
            </a:r>
            <a:r>
              <a:rPr lang="ko-KR" altLang="en-US" sz="900" dirty="0"/>
              <a:t> </a:t>
            </a:r>
            <a:r>
              <a:rPr lang="ko-KR" altLang="en-US" sz="900" dirty="0" err="1"/>
              <a:t>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move</a:t>
            </a:r>
            <a:r>
              <a:rPr lang="ko-KR" altLang="en-US" sz="900" dirty="0"/>
              <a:t>(400, 150, 10);</a:t>
            </a:r>
          </a:p>
          <a:p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setup</a:t>
            </a:r>
            <a:r>
              <a:rPr lang="ko-KR" altLang="en-US" sz="900" dirty="0"/>
              <a:t>() {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size</a:t>
            </a:r>
            <a:r>
              <a:rPr lang="ko-KR" altLang="en-US" sz="900" dirty="0"/>
              <a:t>(1000, 1000);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p.Mokoko</a:t>
            </a:r>
            <a:r>
              <a:rPr lang="ko-KR" altLang="en-US" sz="900" dirty="0"/>
              <a:t>();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q.Mokoko</a:t>
            </a:r>
            <a:r>
              <a:rPr lang="ko-KR" altLang="en-US" sz="900" dirty="0"/>
              <a:t>();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r.Mokoko</a:t>
            </a:r>
            <a:r>
              <a:rPr lang="ko-KR" altLang="en-US" sz="900" dirty="0"/>
              <a:t>();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a.dr</a:t>
            </a:r>
            <a:r>
              <a:rPr lang="ko-KR" altLang="en-US" sz="900" dirty="0"/>
              <a:t>();   </a:t>
            </a:r>
            <a:r>
              <a:rPr lang="ko-KR" altLang="en-US" sz="900" dirty="0" err="1"/>
              <a:t>b.dr</a:t>
            </a:r>
            <a:r>
              <a:rPr lang="ko-KR" altLang="en-US" sz="900" dirty="0"/>
              <a:t>();   </a:t>
            </a:r>
            <a:r>
              <a:rPr lang="ko-KR" altLang="en-US" sz="900" dirty="0" err="1"/>
              <a:t>c.dr</a:t>
            </a:r>
            <a:r>
              <a:rPr lang="ko-KR" altLang="en-US" sz="900" dirty="0"/>
              <a:t>();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m.bunny</a:t>
            </a:r>
            <a:r>
              <a:rPr lang="ko-KR" altLang="en-US" sz="900" dirty="0"/>
              <a:t>();   </a:t>
            </a:r>
            <a:r>
              <a:rPr lang="ko-KR" altLang="en-US" sz="900" dirty="0" err="1"/>
              <a:t>n.bunny</a:t>
            </a:r>
            <a:r>
              <a:rPr lang="ko-KR" altLang="en-US" sz="900" dirty="0"/>
              <a:t>();</a:t>
            </a:r>
          </a:p>
          <a:p>
            <a:r>
              <a:rPr lang="ko-KR" altLang="en-US" sz="900" dirty="0"/>
              <a:t>}</a:t>
            </a:r>
          </a:p>
          <a:p>
            <a:r>
              <a:rPr lang="ko-KR" altLang="en-US" sz="900" dirty="0" err="1"/>
              <a:t>class</a:t>
            </a:r>
            <a:r>
              <a:rPr lang="ko-KR" altLang="en-US" sz="900" dirty="0"/>
              <a:t> </a:t>
            </a:r>
            <a:r>
              <a:rPr lang="ko-KR" altLang="en-US" sz="900" dirty="0" err="1"/>
              <a:t>move</a:t>
            </a:r>
            <a:r>
              <a:rPr lang="ko-KR" altLang="en-US" sz="900" dirty="0"/>
              <a:t> {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move</a:t>
            </a:r>
            <a:r>
              <a:rPr lang="ko-KR" altLang="en-US" sz="900" dirty="0"/>
              <a:t>() {   };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move</a:t>
            </a:r>
            <a:r>
              <a:rPr lang="ko-KR" altLang="en-US" sz="900" dirty="0"/>
              <a:t>(</a:t>
            </a:r>
            <a:r>
              <a:rPr lang="ko-KR" altLang="en-US" sz="900" dirty="0" err="1"/>
              <a:t>float</a:t>
            </a:r>
            <a:r>
              <a:rPr lang="ko-KR" altLang="en-US" sz="900" dirty="0"/>
              <a:t> </a:t>
            </a:r>
            <a:r>
              <a:rPr lang="ko-KR" altLang="en-US" sz="900" dirty="0" err="1"/>
              <a:t>p</a:t>
            </a:r>
            <a:r>
              <a:rPr lang="ko-KR" altLang="en-US" sz="900" dirty="0"/>
              <a:t>, </a:t>
            </a:r>
            <a:r>
              <a:rPr lang="ko-KR" altLang="en-US" sz="900" dirty="0" err="1"/>
              <a:t>float</a:t>
            </a:r>
            <a:r>
              <a:rPr lang="ko-KR" altLang="en-US" sz="900" dirty="0"/>
              <a:t> </a:t>
            </a:r>
            <a:r>
              <a:rPr lang="ko-KR" altLang="en-US" sz="900" dirty="0" err="1"/>
              <a:t>q</a:t>
            </a:r>
            <a:r>
              <a:rPr lang="ko-KR" altLang="en-US" sz="900" dirty="0"/>
              <a:t>, </a:t>
            </a:r>
            <a:r>
              <a:rPr lang="ko-KR" altLang="en-US" sz="900" dirty="0" err="1"/>
              <a:t>float</a:t>
            </a:r>
            <a:r>
              <a:rPr lang="ko-KR" altLang="en-US" sz="900" dirty="0"/>
              <a:t> </a:t>
            </a:r>
            <a:r>
              <a:rPr lang="ko-KR" altLang="en-US" sz="900" dirty="0" err="1"/>
              <a:t>r</a:t>
            </a:r>
            <a:r>
              <a:rPr lang="ko-KR" altLang="en-US" sz="900" dirty="0"/>
              <a:t>) {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x</a:t>
            </a:r>
            <a:r>
              <a:rPr lang="ko-KR" altLang="en-US" sz="900" dirty="0"/>
              <a:t> = </a:t>
            </a:r>
            <a:r>
              <a:rPr lang="ko-KR" altLang="en-US" sz="900" dirty="0" err="1"/>
              <a:t>p</a:t>
            </a:r>
            <a:r>
              <a:rPr lang="ko-KR" altLang="en-US" sz="900" dirty="0"/>
              <a:t>;      </a:t>
            </a:r>
            <a:r>
              <a:rPr lang="ko-KR" altLang="en-US" sz="900" dirty="0" err="1"/>
              <a:t>y</a:t>
            </a:r>
            <a:r>
              <a:rPr lang="ko-KR" altLang="en-US" sz="900" dirty="0"/>
              <a:t> = </a:t>
            </a:r>
            <a:r>
              <a:rPr lang="ko-KR" altLang="en-US" sz="900" dirty="0" err="1"/>
              <a:t>q</a:t>
            </a:r>
            <a:r>
              <a:rPr lang="ko-KR" altLang="en-US" sz="900" dirty="0"/>
              <a:t>;     </a:t>
            </a:r>
            <a:r>
              <a:rPr lang="ko-KR" altLang="en-US" sz="900" dirty="0" err="1"/>
              <a:t>d</a:t>
            </a:r>
            <a:r>
              <a:rPr lang="ko-KR" altLang="en-US" sz="900" dirty="0"/>
              <a:t> = </a:t>
            </a:r>
            <a:r>
              <a:rPr lang="ko-KR" altLang="en-US" sz="900" dirty="0" err="1"/>
              <a:t>r</a:t>
            </a:r>
            <a:r>
              <a:rPr lang="ko-KR" altLang="en-US" sz="900" dirty="0"/>
              <a:t>;</a:t>
            </a:r>
          </a:p>
          <a:p>
            <a:r>
              <a:rPr lang="ko-KR" altLang="en-US" sz="900" dirty="0"/>
              <a:t>  }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float</a:t>
            </a:r>
            <a:r>
              <a:rPr lang="ko-KR" altLang="en-US" sz="900" dirty="0"/>
              <a:t> </a:t>
            </a:r>
            <a:r>
              <a:rPr lang="ko-KR" altLang="en-US" sz="900" dirty="0" err="1"/>
              <a:t>x</a:t>
            </a:r>
            <a:r>
              <a:rPr lang="ko-KR" altLang="en-US" sz="900" dirty="0"/>
              <a:t>, </a:t>
            </a:r>
            <a:r>
              <a:rPr lang="ko-KR" altLang="en-US" sz="900" dirty="0" err="1"/>
              <a:t>y</a:t>
            </a:r>
            <a:r>
              <a:rPr lang="ko-KR" altLang="en-US" sz="900" dirty="0"/>
              <a:t>, </a:t>
            </a:r>
            <a:r>
              <a:rPr lang="ko-KR" altLang="en-US" sz="900" dirty="0" err="1"/>
              <a:t>d</a:t>
            </a:r>
            <a:r>
              <a:rPr lang="ko-KR" altLang="en-US" sz="900" dirty="0"/>
              <a:t>;</a:t>
            </a:r>
          </a:p>
          <a:p>
            <a:r>
              <a:rPr lang="ko-KR" altLang="en-US" sz="900" dirty="0"/>
              <a:t> 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bunny</a:t>
            </a:r>
            <a:r>
              <a:rPr lang="ko-KR" altLang="en-US" sz="900" dirty="0"/>
              <a:t>() {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noStroke</a:t>
            </a:r>
            <a:r>
              <a:rPr lang="ko-KR" altLang="en-US" sz="900" dirty="0"/>
              <a:t>();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fill</a:t>
            </a:r>
            <a:r>
              <a:rPr lang="ko-KR" altLang="en-US" sz="900" dirty="0"/>
              <a:t>(255,255,255);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ellipse</a:t>
            </a:r>
            <a:r>
              <a:rPr lang="ko-KR" altLang="en-US" sz="900" dirty="0"/>
              <a:t>(</a:t>
            </a:r>
            <a:r>
              <a:rPr lang="ko-KR" altLang="en-US" sz="900" dirty="0" err="1"/>
              <a:t>x</a:t>
            </a:r>
            <a:r>
              <a:rPr lang="ko-KR" altLang="en-US" sz="900" dirty="0"/>
              <a:t>, </a:t>
            </a:r>
            <a:r>
              <a:rPr lang="ko-KR" altLang="en-US" sz="900" dirty="0" err="1"/>
              <a:t>y</a:t>
            </a:r>
            <a:r>
              <a:rPr lang="ko-KR" altLang="en-US" sz="900" dirty="0"/>
              <a:t>, </a:t>
            </a:r>
            <a:r>
              <a:rPr lang="ko-KR" altLang="en-US" sz="900" dirty="0" err="1"/>
              <a:t>d</a:t>
            </a:r>
            <a:r>
              <a:rPr lang="ko-KR" altLang="en-US" sz="900" dirty="0"/>
              <a:t>*4.5, </a:t>
            </a:r>
            <a:r>
              <a:rPr lang="ko-KR" altLang="en-US" sz="900" dirty="0" err="1"/>
              <a:t>d</a:t>
            </a:r>
            <a:r>
              <a:rPr lang="ko-KR" altLang="en-US" sz="900" dirty="0"/>
              <a:t>*3.5);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stroke</a:t>
            </a:r>
            <a:r>
              <a:rPr lang="ko-KR" altLang="en-US" sz="900" dirty="0"/>
              <a:t>(255, 200, 0);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strokeWeight</a:t>
            </a:r>
            <a:r>
              <a:rPr lang="ko-KR" altLang="en-US" sz="900" dirty="0"/>
              <a:t>(</a:t>
            </a:r>
            <a:r>
              <a:rPr lang="ko-KR" altLang="en-US" sz="900" dirty="0" err="1"/>
              <a:t>d</a:t>
            </a:r>
            <a:r>
              <a:rPr lang="ko-KR" altLang="en-US" sz="900" dirty="0"/>
              <a:t>*0.05);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fill</a:t>
            </a:r>
            <a:r>
              <a:rPr lang="ko-KR" altLang="en-US" sz="900" dirty="0"/>
              <a:t>(255, 220, 0);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rect</a:t>
            </a:r>
            <a:r>
              <a:rPr lang="ko-KR" altLang="en-US" sz="900" dirty="0"/>
              <a:t>(</a:t>
            </a:r>
            <a:r>
              <a:rPr lang="ko-KR" altLang="en-US" sz="900" dirty="0" err="1"/>
              <a:t>x-d</a:t>
            </a:r>
            <a:r>
              <a:rPr lang="ko-KR" altLang="en-US" sz="900" dirty="0"/>
              <a:t>*0.50, </a:t>
            </a:r>
            <a:r>
              <a:rPr lang="ko-KR" altLang="en-US" sz="900" dirty="0" err="1"/>
              <a:t>y-d</a:t>
            </a:r>
            <a:r>
              <a:rPr lang="ko-KR" altLang="en-US" sz="900" dirty="0"/>
              <a:t>*0.30, </a:t>
            </a:r>
            <a:r>
              <a:rPr lang="ko-KR" altLang="en-US" sz="900" dirty="0" err="1"/>
              <a:t>d</a:t>
            </a:r>
            <a:r>
              <a:rPr lang="ko-KR" altLang="en-US" sz="900" dirty="0"/>
              <a:t>, </a:t>
            </a:r>
            <a:r>
              <a:rPr lang="ko-KR" altLang="en-US" sz="900" dirty="0" err="1"/>
              <a:t>d</a:t>
            </a:r>
            <a:r>
              <a:rPr lang="ko-KR" altLang="en-US" sz="900" dirty="0"/>
              <a:t>*0.67);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stroke</a:t>
            </a:r>
            <a:r>
              <a:rPr lang="ko-KR" altLang="en-US" sz="900" dirty="0"/>
              <a:t>(0,0,0);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strokeWeight</a:t>
            </a:r>
            <a:r>
              <a:rPr lang="ko-KR" altLang="en-US" sz="900" dirty="0"/>
              <a:t>(</a:t>
            </a:r>
            <a:r>
              <a:rPr lang="ko-KR" altLang="en-US" sz="900" dirty="0" err="1"/>
              <a:t>d</a:t>
            </a:r>
            <a:r>
              <a:rPr lang="ko-KR" altLang="en-US" sz="900" dirty="0"/>
              <a:t>*0.01);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fill</a:t>
            </a:r>
            <a:r>
              <a:rPr lang="ko-KR" altLang="en-US" sz="900" dirty="0"/>
              <a:t>(255,160,0);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beginShape</a:t>
            </a:r>
            <a:r>
              <a:rPr lang="ko-KR" altLang="en-US" sz="900" dirty="0"/>
              <a:t>() 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vertex</a:t>
            </a:r>
            <a:r>
              <a:rPr lang="ko-KR" altLang="en-US" sz="900" dirty="0"/>
              <a:t>(</a:t>
            </a:r>
            <a:r>
              <a:rPr lang="ko-KR" altLang="en-US" sz="900" dirty="0" err="1"/>
              <a:t>x+d</a:t>
            </a:r>
            <a:r>
              <a:rPr lang="ko-KR" altLang="en-US" sz="900" dirty="0"/>
              <a:t>*0.20, </a:t>
            </a:r>
            <a:r>
              <a:rPr lang="ko-KR" altLang="en-US" sz="900" dirty="0" err="1"/>
              <a:t>y+d</a:t>
            </a:r>
            <a:r>
              <a:rPr lang="ko-KR" altLang="en-US" sz="900" dirty="0"/>
              <a:t>*0.40);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vertex</a:t>
            </a:r>
            <a:r>
              <a:rPr lang="ko-KR" altLang="en-US" sz="900" dirty="0"/>
              <a:t>(</a:t>
            </a:r>
            <a:r>
              <a:rPr lang="ko-KR" altLang="en-US" sz="900" dirty="0" err="1"/>
              <a:t>x</a:t>
            </a:r>
            <a:r>
              <a:rPr lang="ko-KR" altLang="en-US" sz="900" dirty="0"/>
              <a:t>, </a:t>
            </a:r>
            <a:r>
              <a:rPr lang="ko-KR" altLang="en-US" sz="900" dirty="0" err="1"/>
              <a:t>y+d</a:t>
            </a:r>
            <a:r>
              <a:rPr lang="ko-KR" altLang="en-US" sz="900" dirty="0"/>
              <a:t>*0.60);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vertex</a:t>
            </a:r>
            <a:r>
              <a:rPr lang="ko-KR" altLang="en-US" sz="900" dirty="0"/>
              <a:t>(</a:t>
            </a:r>
            <a:r>
              <a:rPr lang="ko-KR" altLang="en-US" sz="900" dirty="0" err="1"/>
              <a:t>x-d</a:t>
            </a:r>
            <a:r>
              <a:rPr lang="ko-KR" altLang="en-US" sz="900" dirty="0"/>
              <a:t>*0.20, </a:t>
            </a:r>
            <a:r>
              <a:rPr lang="ko-KR" altLang="en-US" sz="900" dirty="0" err="1"/>
              <a:t>y+d</a:t>
            </a:r>
            <a:r>
              <a:rPr lang="ko-KR" altLang="en-US" sz="900" dirty="0"/>
              <a:t>*0.40);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73485-0213-4038-AAA8-7E4B995FF824}"/>
              </a:ext>
            </a:extLst>
          </p:cNvPr>
          <p:cNvSpPr txBox="1"/>
          <p:nvPr/>
        </p:nvSpPr>
        <p:spPr>
          <a:xfrm>
            <a:off x="2667754" y="5221"/>
            <a:ext cx="3232457" cy="795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/>
              <a:t> </a:t>
            </a:r>
            <a:r>
              <a:rPr lang="ko-KR" altLang="en-US" sz="700" dirty="0" err="1"/>
              <a:t>vertex</a:t>
            </a:r>
            <a:r>
              <a:rPr lang="ko-KR" altLang="en-US" sz="700" dirty="0"/>
              <a:t>(</a:t>
            </a:r>
            <a:r>
              <a:rPr lang="ko-KR" altLang="en-US" sz="700" dirty="0" err="1"/>
              <a:t>x+d</a:t>
            </a:r>
            <a:r>
              <a:rPr lang="ko-KR" altLang="en-US" sz="700" dirty="0"/>
              <a:t>*0.20, </a:t>
            </a:r>
            <a:r>
              <a:rPr lang="ko-KR" altLang="en-US" sz="700" dirty="0" err="1"/>
              <a:t>y+d</a:t>
            </a:r>
            <a:r>
              <a:rPr lang="ko-KR" altLang="en-US" sz="700" dirty="0"/>
              <a:t>*0.40);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endShape</a:t>
            </a:r>
            <a:r>
              <a:rPr lang="ko-KR" altLang="en-US" sz="700" dirty="0"/>
              <a:t>() 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noFill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arc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y+d</a:t>
            </a:r>
            <a:r>
              <a:rPr lang="ko-KR" altLang="en-US" sz="700" dirty="0"/>
              <a:t>*0.75,d*1.30,d*0.50,0,PI);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line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y+d</a:t>
            </a:r>
            <a:r>
              <a:rPr lang="ko-KR" altLang="en-US" sz="700" dirty="0"/>
              <a:t>*0.60, 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y+d</a:t>
            </a:r>
            <a:r>
              <a:rPr lang="ko-KR" altLang="en-US" sz="700" dirty="0"/>
              <a:t>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(0,0,0);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x-d</a:t>
            </a:r>
            <a:r>
              <a:rPr lang="ko-KR" altLang="en-US" sz="700" dirty="0"/>
              <a:t>*1.10, </a:t>
            </a:r>
            <a:r>
              <a:rPr lang="ko-KR" altLang="en-US" sz="700" dirty="0" err="1"/>
              <a:t>y</a:t>
            </a:r>
            <a:r>
              <a:rPr lang="ko-KR" altLang="en-US" sz="700" dirty="0"/>
              <a:t>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*0.50,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*0.60);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x+d</a:t>
            </a:r>
            <a:r>
              <a:rPr lang="ko-KR" altLang="en-US" sz="700" dirty="0"/>
              <a:t>*1.10, </a:t>
            </a:r>
            <a:r>
              <a:rPr lang="ko-KR" altLang="en-US" sz="700" dirty="0" err="1"/>
              <a:t>y</a:t>
            </a:r>
            <a:r>
              <a:rPr lang="ko-KR" altLang="en-US" sz="700" dirty="0"/>
              <a:t>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*0.50,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*0.60);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(255,255,255);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x-d</a:t>
            </a:r>
            <a:r>
              <a:rPr lang="ko-KR" altLang="en-US" sz="700" dirty="0"/>
              <a:t>*1.10,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*0.13,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*0.30,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*0.30);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x+d</a:t>
            </a:r>
            <a:r>
              <a:rPr lang="ko-KR" altLang="en-US" sz="700" dirty="0"/>
              <a:t>*1.10,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*0.13,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*0.30,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*0.30);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(255,0,0);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x+d</a:t>
            </a:r>
            <a:r>
              <a:rPr lang="ko-KR" altLang="en-US" sz="700" dirty="0"/>
              <a:t>*1.10, </a:t>
            </a:r>
            <a:r>
              <a:rPr lang="ko-KR" altLang="en-US" sz="700" dirty="0" err="1"/>
              <a:t>y+d</a:t>
            </a:r>
            <a:r>
              <a:rPr lang="ko-KR" altLang="en-US" sz="700" dirty="0"/>
              <a:t>*0.18,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*0.30,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*0.25);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x-d</a:t>
            </a:r>
            <a:r>
              <a:rPr lang="ko-KR" altLang="en-US" sz="700" dirty="0"/>
              <a:t>*1.10, </a:t>
            </a:r>
            <a:r>
              <a:rPr lang="ko-KR" altLang="en-US" sz="700" dirty="0" err="1"/>
              <a:t>y+d</a:t>
            </a:r>
            <a:r>
              <a:rPr lang="ko-KR" altLang="en-US" sz="700" dirty="0"/>
              <a:t>*0.18,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*0.30,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*0.25);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noStroke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(255,255,255);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x-d</a:t>
            </a:r>
            <a:r>
              <a:rPr lang="ko-KR" altLang="en-US" sz="700" dirty="0"/>
              <a:t>*0.65,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*2.50,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*1.40,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*4);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x+d</a:t>
            </a:r>
            <a:r>
              <a:rPr lang="ko-KR" altLang="en-US" sz="700" dirty="0"/>
              <a:t>*0.65,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*2.50,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*1.40,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*4);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stroke</a:t>
            </a:r>
            <a:r>
              <a:rPr lang="ko-KR" altLang="en-US" sz="700" dirty="0"/>
              <a:t>(2*d,2*d,2*</a:t>
            </a:r>
            <a:r>
              <a:rPr lang="ko-KR" altLang="en-US" sz="700" dirty="0" err="1"/>
              <a:t>d</a:t>
            </a:r>
            <a:r>
              <a:rPr lang="ko-KR" altLang="en-US" sz="700" dirty="0"/>
              <a:t>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line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*1.75, </a:t>
            </a:r>
            <a:r>
              <a:rPr lang="ko-KR" altLang="en-US" sz="700" dirty="0" err="1"/>
              <a:t>x-d</a:t>
            </a:r>
            <a:r>
              <a:rPr lang="ko-KR" altLang="en-US" sz="700" dirty="0"/>
              <a:t>*0.01,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*3.30);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noStroke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(255, 220, 0);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x+d</a:t>
            </a:r>
            <a:r>
              <a:rPr lang="ko-KR" altLang="en-US" sz="700" dirty="0"/>
              <a:t>*0.65,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*2.50,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*0.70, 2*</a:t>
            </a:r>
            <a:r>
              <a:rPr lang="ko-KR" altLang="en-US" sz="700" dirty="0" err="1"/>
              <a:t>d</a:t>
            </a:r>
            <a:r>
              <a:rPr lang="ko-KR" altLang="en-US" sz="700" dirty="0"/>
              <a:t>);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ellipse</a:t>
            </a:r>
            <a:r>
              <a:rPr lang="ko-KR" altLang="en-US" sz="700" dirty="0"/>
              <a:t>(</a:t>
            </a:r>
            <a:r>
              <a:rPr lang="ko-KR" altLang="en-US" sz="700" dirty="0" err="1"/>
              <a:t>x-d</a:t>
            </a:r>
            <a:r>
              <a:rPr lang="ko-KR" altLang="en-US" sz="700" dirty="0"/>
              <a:t>*0.65,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*2.50, </a:t>
            </a:r>
            <a:r>
              <a:rPr lang="ko-KR" altLang="en-US" sz="700" dirty="0" err="1"/>
              <a:t>d</a:t>
            </a:r>
            <a:r>
              <a:rPr lang="ko-KR" altLang="en-US" sz="700" dirty="0"/>
              <a:t>*0.70, 2*</a:t>
            </a:r>
            <a:r>
              <a:rPr lang="ko-KR" altLang="en-US" sz="700" dirty="0" err="1"/>
              <a:t>d</a:t>
            </a:r>
            <a:r>
              <a:rPr lang="ko-KR" altLang="en-US" sz="700" dirty="0"/>
              <a:t>);</a:t>
            </a:r>
          </a:p>
          <a:p>
            <a:r>
              <a:rPr lang="ko-KR" altLang="en-US" sz="700" dirty="0"/>
              <a:t>}</a:t>
            </a:r>
          </a:p>
          <a:p>
            <a:r>
              <a:rPr lang="ko-KR" altLang="en-US" sz="700" dirty="0"/>
              <a:t>}</a:t>
            </a:r>
          </a:p>
          <a:p>
            <a:r>
              <a:rPr lang="ko-KR" altLang="en-US" sz="700" dirty="0" err="1"/>
              <a:t>class</a:t>
            </a:r>
            <a:r>
              <a:rPr lang="ko-KR" altLang="en-US" sz="700" dirty="0"/>
              <a:t> </a:t>
            </a:r>
            <a:r>
              <a:rPr lang="ko-KR" altLang="en-US" sz="700" dirty="0" err="1"/>
              <a:t>Playerble</a:t>
            </a:r>
            <a:r>
              <a:rPr lang="ko-KR" altLang="en-US" sz="700" dirty="0"/>
              <a:t> {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Playerble</a:t>
            </a:r>
            <a:r>
              <a:rPr lang="ko-KR" altLang="en-US" sz="700" dirty="0"/>
              <a:t>() {   };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Playerble</a:t>
            </a:r>
            <a:r>
              <a:rPr lang="ko-KR" altLang="en-US" sz="700" dirty="0"/>
              <a:t>(</a:t>
            </a:r>
            <a:r>
              <a:rPr lang="ko-KR" altLang="en-US" sz="700" dirty="0" err="1"/>
              <a:t>float</a:t>
            </a:r>
            <a:r>
              <a:rPr lang="ko-KR" altLang="en-US" sz="700" dirty="0"/>
              <a:t> </a:t>
            </a:r>
            <a:r>
              <a:rPr lang="ko-KR" altLang="en-US" sz="700" dirty="0" err="1"/>
              <a:t>p</a:t>
            </a:r>
            <a:r>
              <a:rPr lang="ko-KR" altLang="en-US" sz="700" dirty="0"/>
              <a:t>, </a:t>
            </a:r>
            <a:r>
              <a:rPr lang="ko-KR" altLang="en-US" sz="700" dirty="0" err="1"/>
              <a:t>float</a:t>
            </a:r>
            <a:r>
              <a:rPr lang="ko-KR" altLang="en-US" sz="700" dirty="0"/>
              <a:t> </a:t>
            </a:r>
            <a:r>
              <a:rPr lang="ko-KR" altLang="en-US" sz="700" dirty="0" err="1"/>
              <a:t>q</a:t>
            </a:r>
            <a:r>
              <a:rPr lang="ko-KR" altLang="en-US" sz="700" dirty="0"/>
              <a:t>, </a:t>
            </a:r>
            <a:r>
              <a:rPr lang="ko-KR" altLang="en-US" sz="700" dirty="0" err="1"/>
              <a:t>float</a:t>
            </a:r>
            <a:r>
              <a:rPr lang="ko-KR" altLang="en-US" sz="700" dirty="0"/>
              <a:t> </a:t>
            </a:r>
            <a:r>
              <a:rPr lang="ko-KR" altLang="en-US" sz="700" dirty="0" err="1"/>
              <a:t>r</a:t>
            </a:r>
            <a:r>
              <a:rPr lang="ko-KR" altLang="en-US" sz="700" dirty="0"/>
              <a:t>) {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x</a:t>
            </a:r>
            <a:r>
              <a:rPr lang="ko-KR" altLang="en-US" sz="700" dirty="0"/>
              <a:t> = </a:t>
            </a:r>
            <a:r>
              <a:rPr lang="ko-KR" altLang="en-US" sz="700" dirty="0" err="1"/>
              <a:t>p</a:t>
            </a:r>
            <a:r>
              <a:rPr lang="ko-KR" altLang="en-US" sz="700" dirty="0"/>
              <a:t>;      </a:t>
            </a:r>
            <a:r>
              <a:rPr lang="ko-KR" altLang="en-US" sz="700" dirty="0" err="1"/>
              <a:t>y</a:t>
            </a:r>
            <a:r>
              <a:rPr lang="ko-KR" altLang="en-US" sz="700" dirty="0"/>
              <a:t> = </a:t>
            </a:r>
            <a:r>
              <a:rPr lang="ko-KR" altLang="en-US" sz="700" dirty="0" err="1"/>
              <a:t>q</a:t>
            </a:r>
            <a:r>
              <a:rPr lang="ko-KR" altLang="en-US" sz="700" dirty="0"/>
              <a:t>;     </a:t>
            </a:r>
            <a:r>
              <a:rPr lang="ko-KR" altLang="en-US" sz="700" dirty="0" err="1"/>
              <a:t>d</a:t>
            </a:r>
            <a:r>
              <a:rPr lang="ko-KR" altLang="en-US" sz="700" dirty="0"/>
              <a:t> = </a:t>
            </a:r>
            <a:r>
              <a:rPr lang="ko-KR" altLang="en-US" sz="700" dirty="0" err="1"/>
              <a:t>r</a:t>
            </a:r>
            <a:r>
              <a:rPr lang="ko-KR" altLang="en-US" sz="700" dirty="0"/>
              <a:t>;</a:t>
            </a:r>
          </a:p>
          <a:p>
            <a:r>
              <a:rPr lang="ko-KR" altLang="en-US" sz="700" dirty="0"/>
              <a:t>  }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float</a:t>
            </a:r>
            <a:r>
              <a:rPr lang="ko-KR" altLang="en-US" sz="700" dirty="0"/>
              <a:t> 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</a:t>
            </a:r>
            <a:r>
              <a:rPr lang="ko-KR" altLang="en-US" sz="700" dirty="0"/>
              <a:t>, </a:t>
            </a:r>
            <a:r>
              <a:rPr lang="ko-KR" altLang="en-US" sz="700" dirty="0" err="1"/>
              <a:t>d</a:t>
            </a:r>
            <a:r>
              <a:rPr lang="ko-KR" altLang="en-US" sz="700" dirty="0"/>
              <a:t>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void</a:t>
            </a:r>
            <a:r>
              <a:rPr lang="ko-KR" altLang="en-US" sz="700" dirty="0"/>
              <a:t> </a:t>
            </a:r>
            <a:r>
              <a:rPr lang="ko-KR" altLang="en-US" sz="700" dirty="0" err="1"/>
              <a:t>dr</a:t>
            </a:r>
            <a:r>
              <a:rPr lang="ko-KR" altLang="en-US" sz="700" dirty="0"/>
              <a:t>() {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(#000000);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circle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</a:t>
            </a:r>
            <a:r>
              <a:rPr lang="ko-KR" altLang="en-US" sz="700" dirty="0"/>
              <a:t>, </a:t>
            </a:r>
            <a:r>
              <a:rPr lang="ko-KR" altLang="en-US" sz="700" dirty="0" err="1"/>
              <a:t>d</a:t>
            </a:r>
            <a:r>
              <a:rPr lang="ko-KR" altLang="en-US" sz="700" dirty="0"/>
              <a:t>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(#FFFFFF);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circle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</a:t>
            </a:r>
            <a:r>
              <a:rPr lang="ko-KR" altLang="en-US" sz="700" dirty="0"/>
              <a:t>, </a:t>
            </a:r>
            <a:r>
              <a:rPr lang="ko-KR" altLang="en-US" sz="700" dirty="0" err="1"/>
              <a:t>d</a:t>
            </a:r>
            <a:r>
              <a:rPr lang="ko-KR" altLang="en-US" sz="700" dirty="0"/>
              <a:t>/1.1);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(#FFFFFF);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circle</a:t>
            </a:r>
            <a:r>
              <a:rPr lang="ko-KR" altLang="en-US" sz="700" dirty="0"/>
              <a:t>(</a:t>
            </a:r>
            <a:r>
              <a:rPr lang="ko-KR" altLang="en-US" sz="700" dirty="0" err="1"/>
              <a:t>x-d</a:t>
            </a:r>
            <a:r>
              <a:rPr lang="ko-KR" altLang="en-US" sz="700" dirty="0"/>
              <a:t>/5,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/9, </a:t>
            </a:r>
            <a:r>
              <a:rPr lang="ko-KR" altLang="en-US" sz="700" dirty="0" err="1"/>
              <a:t>d</a:t>
            </a:r>
            <a:r>
              <a:rPr lang="ko-KR" altLang="en-US" sz="700" dirty="0"/>
              <a:t>/5);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circle</a:t>
            </a:r>
            <a:r>
              <a:rPr lang="ko-KR" altLang="en-US" sz="700" dirty="0"/>
              <a:t>(</a:t>
            </a:r>
            <a:r>
              <a:rPr lang="ko-KR" altLang="en-US" sz="700" dirty="0" err="1"/>
              <a:t>x+d</a:t>
            </a:r>
            <a:r>
              <a:rPr lang="ko-KR" altLang="en-US" sz="700" dirty="0"/>
              <a:t>/5,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/9, </a:t>
            </a:r>
            <a:r>
              <a:rPr lang="ko-KR" altLang="en-US" sz="700" dirty="0" err="1"/>
              <a:t>d</a:t>
            </a:r>
            <a:r>
              <a:rPr lang="ko-KR" altLang="en-US" sz="700" dirty="0"/>
              <a:t>/5);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(#000000);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circle</a:t>
            </a:r>
            <a:r>
              <a:rPr lang="ko-KR" altLang="en-US" sz="700" dirty="0"/>
              <a:t>(</a:t>
            </a:r>
            <a:r>
              <a:rPr lang="ko-KR" altLang="en-US" sz="700" dirty="0" err="1"/>
              <a:t>x-d</a:t>
            </a:r>
            <a:r>
              <a:rPr lang="ko-KR" altLang="en-US" sz="700" dirty="0"/>
              <a:t>/5,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/9, </a:t>
            </a:r>
            <a:r>
              <a:rPr lang="ko-KR" altLang="en-US" sz="700" dirty="0" err="1"/>
              <a:t>d</a:t>
            </a:r>
            <a:r>
              <a:rPr lang="ko-KR" altLang="en-US" sz="700" dirty="0"/>
              <a:t>/10);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circle</a:t>
            </a:r>
            <a:r>
              <a:rPr lang="ko-KR" altLang="en-US" sz="700" dirty="0"/>
              <a:t>(</a:t>
            </a:r>
            <a:r>
              <a:rPr lang="ko-KR" altLang="en-US" sz="700" dirty="0" err="1"/>
              <a:t>x+d</a:t>
            </a:r>
            <a:r>
              <a:rPr lang="ko-KR" altLang="en-US" sz="700" dirty="0"/>
              <a:t>/5, </a:t>
            </a:r>
            <a:r>
              <a:rPr lang="ko-KR" altLang="en-US" sz="700" dirty="0" err="1"/>
              <a:t>y-d</a:t>
            </a:r>
            <a:r>
              <a:rPr lang="ko-KR" altLang="en-US" sz="700" dirty="0"/>
              <a:t>/9, </a:t>
            </a:r>
            <a:r>
              <a:rPr lang="ko-KR" altLang="en-US" sz="700" dirty="0" err="1"/>
              <a:t>d</a:t>
            </a:r>
            <a:r>
              <a:rPr lang="ko-KR" altLang="en-US" sz="700" dirty="0"/>
              <a:t>/10);</a:t>
            </a:r>
          </a:p>
          <a:p>
            <a:r>
              <a:rPr lang="ko-KR" altLang="en-US" sz="700" dirty="0"/>
              <a:t>    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circle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y+d</a:t>
            </a:r>
            <a:r>
              <a:rPr lang="ko-KR" altLang="en-US" sz="700" dirty="0"/>
              <a:t>/5, </a:t>
            </a:r>
            <a:r>
              <a:rPr lang="ko-KR" altLang="en-US" sz="700" dirty="0" err="1"/>
              <a:t>d</a:t>
            </a:r>
            <a:r>
              <a:rPr lang="ko-KR" altLang="en-US" sz="700" dirty="0"/>
              <a:t>/5);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(#FF0000);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circle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y+d</a:t>
            </a:r>
            <a:r>
              <a:rPr lang="ko-KR" altLang="en-US" sz="700" dirty="0"/>
              <a:t>/5, </a:t>
            </a:r>
            <a:r>
              <a:rPr lang="ko-KR" altLang="en-US" sz="700" dirty="0" err="1"/>
              <a:t>d</a:t>
            </a:r>
            <a:r>
              <a:rPr lang="ko-KR" altLang="en-US" sz="700" dirty="0"/>
              <a:t>/5.5);</a:t>
            </a:r>
          </a:p>
          <a:p>
            <a:r>
              <a:rPr lang="ko-KR" altLang="en-US" sz="700" dirty="0"/>
              <a:t>    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noFill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stroke</a:t>
            </a:r>
            <a:r>
              <a:rPr lang="ko-KR" altLang="en-US" sz="700" dirty="0"/>
              <a:t>(10);</a:t>
            </a:r>
          </a:p>
          <a:p>
            <a:r>
              <a:rPr lang="ko-KR" altLang="en-US" sz="700" dirty="0"/>
              <a:t>    </a:t>
            </a:r>
          </a:p>
          <a:p>
            <a:r>
              <a:rPr lang="ko-KR" altLang="en-US" sz="700" dirty="0"/>
              <a:t>    </a:t>
            </a:r>
          </a:p>
          <a:p>
            <a:r>
              <a:rPr lang="ko-KR" altLang="en-US" sz="700" dirty="0"/>
              <a:t>  }</a:t>
            </a:r>
          </a:p>
          <a:p>
            <a:r>
              <a:rPr lang="ko-KR" altLang="en-US" sz="700" dirty="0"/>
              <a:t>}</a:t>
            </a:r>
          </a:p>
          <a:p>
            <a:r>
              <a:rPr lang="ko-KR" altLang="en-US" sz="700" dirty="0" err="1"/>
              <a:t>class</a:t>
            </a:r>
            <a:r>
              <a:rPr lang="ko-KR" altLang="en-US" sz="700" dirty="0"/>
              <a:t> </a:t>
            </a:r>
            <a:r>
              <a:rPr lang="ko-KR" altLang="en-US" sz="700" dirty="0" err="1"/>
              <a:t>character</a:t>
            </a:r>
            <a:r>
              <a:rPr lang="ko-KR" altLang="en-US" sz="700" dirty="0"/>
              <a:t>{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character</a:t>
            </a:r>
            <a:r>
              <a:rPr lang="ko-KR" altLang="en-US" sz="700" dirty="0"/>
              <a:t>(</a:t>
            </a:r>
            <a:r>
              <a:rPr lang="ko-KR" altLang="en-US" sz="700" dirty="0" err="1"/>
              <a:t>float</a:t>
            </a:r>
            <a:r>
              <a:rPr lang="ko-KR" altLang="en-US" sz="700" dirty="0"/>
              <a:t> </a:t>
            </a:r>
            <a:r>
              <a:rPr lang="ko-KR" altLang="en-US" sz="700" dirty="0" err="1"/>
              <a:t>a</a:t>
            </a:r>
            <a:r>
              <a:rPr lang="ko-KR" altLang="en-US" sz="700" dirty="0"/>
              <a:t>, </a:t>
            </a:r>
            <a:r>
              <a:rPr lang="ko-KR" altLang="en-US" sz="700" dirty="0" err="1"/>
              <a:t>float</a:t>
            </a:r>
            <a:r>
              <a:rPr lang="ko-KR" altLang="en-US" sz="700" dirty="0"/>
              <a:t> </a:t>
            </a:r>
            <a:r>
              <a:rPr lang="ko-KR" altLang="en-US" sz="700" dirty="0" err="1"/>
              <a:t>b</a:t>
            </a:r>
            <a:r>
              <a:rPr lang="ko-KR" altLang="en-US" sz="700" dirty="0"/>
              <a:t>, </a:t>
            </a:r>
            <a:r>
              <a:rPr lang="ko-KR" altLang="en-US" sz="700" dirty="0" err="1"/>
              <a:t>float</a:t>
            </a:r>
            <a:r>
              <a:rPr lang="ko-KR" altLang="en-US" sz="700" dirty="0"/>
              <a:t> c) { </a:t>
            </a:r>
            <a:r>
              <a:rPr lang="ko-KR" altLang="en-US" sz="700" dirty="0" err="1"/>
              <a:t>x</a:t>
            </a:r>
            <a:r>
              <a:rPr lang="ko-KR" altLang="en-US" sz="700" dirty="0"/>
              <a:t> = </a:t>
            </a:r>
            <a:r>
              <a:rPr lang="ko-KR" altLang="en-US" sz="700" dirty="0" err="1"/>
              <a:t>a</a:t>
            </a:r>
            <a:r>
              <a:rPr lang="ko-KR" altLang="en-US" sz="700" dirty="0"/>
              <a:t>;  </a:t>
            </a:r>
            <a:r>
              <a:rPr lang="ko-KR" altLang="en-US" sz="700" dirty="0" err="1"/>
              <a:t>y</a:t>
            </a:r>
            <a:r>
              <a:rPr lang="ko-KR" altLang="en-US" sz="700" dirty="0"/>
              <a:t> = </a:t>
            </a:r>
            <a:r>
              <a:rPr lang="ko-KR" altLang="en-US" sz="700" dirty="0" err="1"/>
              <a:t>b</a:t>
            </a:r>
            <a:r>
              <a:rPr lang="ko-KR" altLang="en-US" sz="700" dirty="0"/>
              <a:t>; </a:t>
            </a:r>
            <a:r>
              <a:rPr lang="ko-KR" altLang="en-US" sz="700" dirty="0" err="1"/>
              <a:t>s</a:t>
            </a:r>
            <a:r>
              <a:rPr lang="ko-KR" altLang="en-US" sz="700" dirty="0"/>
              <a:t> = c;  };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float</a:t>
            </a:r>
            <a:r>
              <a:rPr lang="ko-KR" altLang="en-US" sz="700" dirty="0"/>
              <a:t> 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y</a:t>
            </a:r>
            <a:r>
              <a:rPr lang="ko-KR" altLang="en-US" sz="700" dirty="0"/>
              <a:t>, </a:t>
            </a:r>
            <a:r>
              <a:rPr lang="ko-KR" altLang="en-US" sz="700" dirty="0" err="1"/>
              <a:t>s</a:t>
            </a:r>
            <a:r>
              <a:rPr lang="ko-KR" altLang="en-US" sz="700" dirty="0"/>
              <a:t>;</a:t>
            </a:r>
          </a:p>
          <a:p>
            <a:r>
              <a:rPr lang="ko-KR" altLang="en-US" sz="700" dirty="0"/>
              <a:t>  </a:t>
            </a:r>
            <a:r>
              <a:rPr lang="ko-KR" altLang="en-US" sz="700" dirty="0" err="1"/>
              <a:t>void</a:t>
            </a:r>
            <a:r>
              <a:rPr lang="ko-KR" altLang="en-US" sz="700" dirty="0"/>
              <a:t> </a:t>
            </a:r>
            <a:r>
              <a:rPr lang="ko-KR" altLang="en-US" sz="700" dirty="0" err="1"/>
              <a:t>Mokoko</a:t>
            </a:r>
            <a:r>
              <a:rPr lang="ko-KR" altLang="en-US" sz="700" dirty="0"/>
              <a:t>() {</a:t>
            </a:r>
          </a:p>
          <a:p>
            <a:r>
              <a:rPr lang="ko-KR" altLang="en-US" sz="700" dirty="0"/>
              <a:t>    //</a:t>
            </a:r>
            <a:r>
              <a:rPr lang="ko-KR" altLang="en-US" sz="700" dirty="0" err="1"/>
              <a:t>모코코</a:t>
            </a:r>
            <a:r>
              <a:rPr lang="ko-KR" altLang="en-US" sz="700" dirty="0"/>
              <a:t> 오른쪽 머리 잎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strokeWeight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*7);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fill</a:t>
            </a:r>
            <a:r>
              <a:rPr lang="ko-KR" altLang="en-US" sz="700" dirty="0"/>
              <a:t>(85,181,84);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beginShape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vertex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 * 340 + 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s</a:t>
            </a:r>
            <a:r>
              <a:rPr lang="ko-KR" altLang="en-US" sz="700" dirty="0"/>
              <a:t> * 45 + </a:t>
            </a:r>
            <a:r>
              <a:rPr lang="ko-KR" altLang="en-US" sz="700" dirty="0" err="1"/>
              <a:t>y</a:t>
            </a:r>
            <a:r>
              <a:rPr lang="ko-KR" altLang="en-US" sz="700" dirty="0"/>
              <a:t>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bezierVertex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*360+x,s*100+y, </a:t>
            </a:r>
            <a:r>
              <a:rPr lang="ko-KR" altLang="en-US" sz="700" dirty="0" err="1"/>
              <a:t>s</a:t>
            </a:r>
            <a:r>
              <a:rPr lang="ko-KR" altLang="en-US" sz="700" dirty="0"/>
              <a:t>*350+x,s*170+y, </a:t>
            </a:r>
            <a:r>
              <a:rPr lang="ko-KR" altLang="en-US" sz="700" dirty="0" err="1"/>
              <a:t>s</a:t>
            </a:r>
            <a:r>
              <a:rPr lang="ko-KR" altLang="en-US" sz="700" dirty="0"/>
              <a:t>*250+x,s*180+y);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bezierVertex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*240+x,s*140+y, </a:t>
            </a:r>
            <a:r>
              <a:rPr lang="ko-KR" altLang="en-US" sz="700" dirty="0" err="1"/>
              <a:t>s</a:t>
            </a:r>
            <a:r>
              <a:rPr lang="ko-KR" altLang="en-US" sz="700" dirty="0"/>
              <a:t>*240+x,s*100+y, </a:t>
            </a:r>
            <a:r>
              <a:rPr lang="ko-KR" altLang="en-US" sz="700" dirty="0" err="1"/>
              <a:t>s</a:t>
            </a:r>
            <a:r>
              <a:rPr lang="ko-KR" altLang="en-US" sz="700" dirty="0"/>
              <a:t>*290+x,s*80+y);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bezierVertex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*330+x,s*65+y, </a:t>
            </a:r>
            <a:r>
              <a:rPr lang="ko-KR" altLang="en-US" sz="700" dirty="0" err="1"/>
              <a:t>s</a:t>
            </a:r>
            <a:r>
              <a:rPr lang="ko-KR" altLang="en-US" sz="700" dirty="0"/>
              <a:t>*330+x,s*50+y, </a:t>
            </a:r>
            <a:r>
              <a:rPr lang="ko-KR" altLang="en-US" sz="700" dirty="0" err="1"/>
              <a:t>s</a:t>
            </a:r>
            <a:r>
              <a:rPr lang="ko-KR" altLang="en-US" sz="700" dirty="0"/>
              <a:t>*340+x,s*45+y);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endShape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beginShape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vertex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*250+x,s*180+y);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bezierVertex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*260+x,s*150+y, </a:t>
            </a:r>
            <a:r>
              <a:rPr lang="ko-KR" altLang="en-US" sz="700" dirty="0" err="1"/>
              <a:t>s</a:t>
            </a:r>
            <a:r>
              <a:rPr lang="ko-KR" altLang="en-US" sz="700" dirty="0"/>
              <a:t>*284+x,s*131+y, </a:t>
            </a:r>
            <a:r>
              <a:rPr lang="ko-KR" altLang="en-US" sz="700" dirty="0" err="1"/>
              <a:t>s</a:t>
            </a:r>
            <a:r>
              <a:rPr lang="ko-KR" altLang="en-US" sz="700" dirty="0"/>
              <a:t>*314+x,s*106+y);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endShape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    </a:t>
            </a:r>
          </a:p>
          <a:p>
            <a:r>
              <a:rPr lang="ko-KR" altLang="en-US" sz="700" dirty="0"/>
              <a:t>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4820C-832A-62BC-E3B3-33BF91A0E172}"/>
              </a:ext>
            </a:extLst>
          </p:cNvPr>
          <p:cNvSpPr txBox="1"/>
          <p:nvPr/>
        </p:nvSpPr>
        <p:spPr>
          <a:xfrm>
            <a:off x="5468293" y="0"/>
            <a:ext cx="4055953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왼쪽 머리 잎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</a:t>
            </a:r>
            <a:r>
              <a:rPr lang="ko-KR" altLang="en-US" sz="800" dirty="0" err="1"/>
              <a:t>s</a:t>
            </a:r>
            <a:r>
              <a:rPr lang="ko-KR" altLang="en-US" sz="800" dirty="0"/>
              <a:t>*7);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(85,181,84);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beginShape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vertex</a:t>
            </a:r>
            <a:r>
              <a:rPr lang="ko-KR" altLang="en-US" sz="800" dirty="0"/>
              <a:t>(</a:t>
            </a:r>
            <a:r>
              <a:rPr lang="ko-KR" altLang="en-US" sz="800" dirty="0" err="1"/>
              <a:t>s</a:t>
            </a:r>
            <a:r>
              <a:rPr lang="ko-KR" altLang="en-US" sz="800" dirty="0"/>
              <a:t>*100+x,s*130+y);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bezierVertex</a:t>
            </a:r>
            <a:r>
              <a:rPr lang="ko-KR" altLang="en-US" sz="800" dirty="0"/>
              <a:t>(</a:t>
            </a:r>
            <a:r>
              <a:rPr lang="ko-KR" altLang="en-US" sz="800" dirty="0" err="1"/>
              <a:t>s</a:t>
            </a:r>
            <a:r>
              <a:rPr lang="ko-KR" altLang="en-US" sz="800" dirty="0"/>
              <a:t>*130+x,s*90+y, </a:t>
            </a:r>
            <a:r>
              <a:rPr lang="ko-KR" altLang="en-US" sz="800" dirty="0" err="1"/>
              <a:t>s</a:t>
            </a:r>
            <a:r>
              <a:rPr lang="ko-KR" altLang="en-US" sz="800" dirty="0"/>
              <a:t>*250+x,s*90+y, </a:t>
            </a:r>
            <a:r>
              <a:rPr lang="ko-KR" altLang="en-US" sz="800" dirty="0" err="1"/>
              <a:t>s</a:t>
            </a:r>
            <a:r>
              <a:rPr lang="ko-KR" altLang="en-US" sz="800" dirty="0"/>
              <a:t>*250+x,s*180+y);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bezierVertex</a:t>
            </a:r>
            <a:r>
              <a:rPr lang="ko-KR" altLang="en-US" sz="800" dirty="0"/>
              <a:t>(200*s+x,200*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155*s+x,185*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140*s+x,160*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bezierVertex</a:t>
            </a:r>
            <a:r>
              <a:rPr lang="ko-KR" altLang="en-US" sz="800" dirty="0"/>
              <a:t>(130*s+x,145*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120*s+x,135*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100*s+x,130*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endShape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beginShape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vertex</a:t>
            </a:r>
            <a:r>
              <a:rPr lang="ko-KR" altLang="en-US" sz="800" dirty="0"/>
              <a:t>(250*s+x,180*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bezierVertex</a:t>
            </a:r>
            <a:r>
              <a:rPr lang="ko-KR" altLang="en-US" sz="800" dirty="0"/>
              <a:t>(230*s+x,160*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190*s+x,140*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170*s+x,140*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endShape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/>
              <a:t>    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얼굴</a:t>
            </a:r>
          </a:p>
          <a:p>
            <a:r>
              <a:rPr lang="ko-KR" altLang="en-US" sz="800" dirty="0"/>
              <a:t>    //가운데 채울 삼각형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(0);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(196,237,137);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triangle</a:t>
            </a:r>
            <a:r>
              <a:rPr lang="ko-KR" altLang="en-US" sz="800" dirty="0"/>
              <a:t>(111*s+x,379*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389*s+x,379*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250*s+x,161*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얼굴 외곽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</a:t>
            </a:r>
            <a:r>
              <a:rPr lang="ko-KR" altLang="en-US" sz="800" dirty="0" err="1"/>
              <a:t>s</a:t>
            </a:r>
            <a:r>
              <a:rPr lang="ko-KR" altLang="en-US" sz="800" dirty="0"/>
              <a:t>*7);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(196,237,137);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curve</a:t>
            </a:r>
            <a:r>
              <a:rPr lang="ko-KR" altLang="en-US" sz="800" dirty="0"/>
              <a:t>(25*s+x,405*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385*s+x,375*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250*s+x,165*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25*s+x,405*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/*삼각형 오른쪽 윗변</a:t>
            </a:r>
          </a:p>
          <a:p>
            <a:r>
              <a:rPr lang="ko-KR" altLang="en-US" sz="800" dirty="0"/>
              <a:t>    3:1 비율로 좌측 하단으로 내려갈수록 크기 </a:t>
            </a:r>
            <a:r>
              <a:rPr lang="ko-KR" altLang="en-US" sz="800" dirty="0" err="1"/>
              <a:t>up</a:t>
            </a:r>
            <a:endParaRPr lang="ko-KR" altLang="en-US" sz="800" dirty="0"/>
          </a:p>
          <a:p>
            <a:r>
              <a:rPr lang="ko-KR" altLang="en-US" sz="800" dirty="0"/>
              <a:t>    현재 90:30만큼 크기 키움*/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</a:t>
            </a:r>
            <a:r>
              <a:rPr lang="ko-KR" altLang="en-US" sz="800" dirty="0" err="1"/>
              <a:t>s</a:t>
            </a:r>
            <a:r>
              <a:rPr lang="ko-KR" altLang="en-US" sz="800" dirty="0"/>
              <a:t>*7);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curve</a:t>
            </a:r>
            <a:r>
              <a:rPr lang="ko-KR" altLang="en-US" sz="800" dirty="0"/>
              <a:t>(250*s+x,71*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115*s+x,375*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385*s+x,375*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250*s+x,71*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(196,237,137);</a:t>
            </a:r>
          </a:p>
          <a:p>
            <a:r>
              <a:rPr lang="ko-KR" altLang="en-US" sz="800" dirty="0"/>
              <a:t>    /*삼각형 </a:t>
            </a:r>
            <a:r>
              <a:rPr lang="ko-KR" altLang="en-US" sz="800" dirty="0" err="1"/>
              <a:t>아랫변</a:t>
            </a:r>
            <a:endParaRPr lang="ko-KR" altLang="en-US" sz="800" dirty="0"/>
          </a:p>
          <a:p>
            <a:r>
              <a:rPr lang="ko-KR" altLang="en-US" sz="800" dirty="0"/>
              <a:t>    90:30 만큼 픽셀 늘림 5625 625 6250 79</a:t>
            </a:r>
          </a:p>
          <a:p>
            <a:r>
              <a:rPr lang="ko-KR" altLang="en-US" sz="800" dirty="0"/>
              <a:t>    수학적으로 계산해서 111만큼 크기 키움*/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</a:t>
            </a:r>
            <a:r>
              <a:rPr lang="ko-KR" altLang="en-US" sz="800" dirty="0" err="1"/>
              <a:t>s</a:t>
            </a:r>
            <a:r>
              <a:rPr lang="ko-KR" altLang="en-US" sz="800" dirty="0"/>
              <a:t>*7);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curve</a:t>
            </a:r>
            <a:r>
              <a:rPr lang="ko-KR" altLang="en-US" sz="800" dirty="0"/>
              <a:t>(475*s+x,405*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115*s+x,375*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250*s+x,165*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475*s+x,405*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 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(196,237,137);</a:t>
            </a:r>
          </a:p>
          <a:p>
            <a:r>
              <a:rPr lang="ko-KR" altLang="en-US" sz="800" dirty="0"/>
              <a:t>    /*삼각형 왼쪽 윗변</a:t>
            </a:r>
          </a:p>
          <a:p>
            <a:r>
              <a:rPr lang="ko-KR" altLang="en-US" sz="800" dirty="0"/>
              <a:t>    3:1 비율로 좌측 하단으로 내려갈수록 크기 </a:t>
            </a:r>
            <a:r>
              <a:rPr lang="ko-KR" altLang="en-US" sz="800" dirty="0" err="1"/>
              <a:t>up</a:t>
            </a:r>
            <a:endParaRPr lang="ko-KR" altLang="en-US" sz="800" dirty="0"/>
          </a:p>
          <a:p>
            <a:r>
              <a:rPr lang="ko-KR" altLang="en-US" sz="800" dirty="0"/>
              <a:t>    현재 75:25만큼 크기 키움*/</a:t>
            </a:r>
          </a:p>
          <a:p>
            <a:r>
              <a:rPr lang="ko-KR" altLang="en-US" sz="800" dirty="0"/>
              <a:t>    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왼쪽 눈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(0);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(0);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circle</a:t>
            </a:r>
            <a:r>
              <a:rPr lang="ko-KR" altLang="en-US" sz="800" dirty="0"/>
              <a:t>(190*s+x,316*s+y,42*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(255);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circle</a:t>
            </a:r>
            <a:r>
              <a:rPr lang="ko-KR" altLang="en-US" sz="800" dirty="0"/>
              <a:t>(195*s+x,310*s+y,14*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오른쪽 눈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(0);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circle</a:t>
            </a:r>
            <a:r>
              <a:rPr lang="ko-KR" altLang="en-US" sz="800" dirty="0"/>
              <a:t>(310*s+x,316*s+y,42*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(255);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circle</a:t>
            </a:r>
            <a:r>
              <a:rPr lang="ko-KR" altLang="en-US" sz="800" dirty="0"/>
              <a:t>(315*s+x,310*s+y,14*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왼쪽 홍조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(255,148,180);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circle</a:t>
            </a:r>
            <a:r>
              <a:rPr lang="ko-KR" altLang="en-US" sz="800" dirty="0"/>
              <a:t>(160*s+x,340*s+y,24*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오른쪽 홍조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(255,148,180);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circle</a:t>
            </a:r>
            <a:r>
              <a:rPr lang="ko-KR" altLang="en-US" sz="800" dirty="0"/>
              <a:t>(340*s+x,340*s+y,24*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입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(255,148,180);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(7*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curve</a:t>
            </a:r>
            <a:r>
              <a:rPr lang="ko-KR" altLang="en-US" sz="800" dirty="0"/>
              <a:t>(250*s+x,230*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235*s+x,352*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265*s+x,352*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250*s+x,230*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</a:t>
            </a:r>
            <a:r>
              <a:rPr lang="ko-KR" altLang="en-US" sz="800" dirty="0" err="1"/>
              <a:t>왼쪽윗입술</a:t>
            </a:r>
            <a:endParaRPr lang="ko-KR" altLang="en-US" sz="800" dirty="0"/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(196,237,137);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(7*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curve</a:t>
            </a:r>
            <a:r>
              <a:rPr lang="ko-KR" altLang="en-US" sz="800" dirty="0"/>
              <a:t>(240*s+x,330*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250*s+x,347*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230*s+x,352*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240*s+x,330*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</a:t>
            </a:r>
            <a:r>
              <a:rPr lang="ko-KR" altLang="en-US" sz="800" dirty="0" err="1"/>
              <a:t>오른쪽윗입술</a:t>
            </a:r>
            <a:endParaRPr lang="ko-KR" altLang="en-US" sz="800" dirty="0"/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fill</a:t>
            </a:r>
            <a:r>
              <a:rPr lang="ko-KR" altLang="en-US" sz="800" dirty="0"/>
              <a:t>(196,237,137);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(7*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curve</a:t>
            </a:r>
            <a:r>
              <a:rPr lang="ko-KR" altLang="en-US" sz="800" dirty="0"/>
              <a:t>(260*s+x,330*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250*s+x,347*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270*s+x,352*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260*s+x,330*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//</a:t>
            </a:r>
            <a:r>
              <a:rPr lang="ko-KR" altLang="en-US" sz="800" dirty="0" err="1"/>
              <a:t>모코코</a:t>
            </a:r>
            <a:r>
              <a:rPr lang="ko-KR" altLang="en-US" sz="800" dirty="0"/>
              <a:t> 혀 선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strokeWeight</a:t>
            </a:r>
            <a:r>
              <a:rPr lang="ko-KR" altLang="en-US" sz="800" dirty="0"/>
              <a:t>(7*</a:t>
            </a:r>
            <a:r>
              <a:rPr lang="ko-KR" altLang="en-US" sz="800" dirty="0" err="1"/>
              <a:t>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  </a:t>
            </a:r>
            <a:r>
              <a:rPr lang="ko-KR" altLang="en-US" sz="800" dirty="0" err="1"/>
              <a:t>line</a:t>
            </a:r>
            <a:r>
              <a:rPr lang="ko-KR" altLang="en-US" sz="800" dirty="0"/>
              <a:t>(250*s+x,347*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, 250*s+x,356*</a:t>
            </a:r>
            <a:r>
              <a:rPr lang="ko-KR" altLang="en-US" sz="800" dirty="0" err="1"/>
              <a:t>s+y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/>
              <a:t>  }</a:t>
            </a:r>
          </a:p>
          <a:p>
            <a:r>
              <a:rPr lang="ko-KR" altLang="en-US" sz="800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6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98E6-C7CB-830E-FD9A-08C53036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84" y="-3832"/>
            <a:ext cx="1322134" cy="661058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8</a:t>
            </a:r>
            <a:r>
              <a:rPr lang="ko-KR" altLang="en-US" sz="4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BA6AE-1FB1-B77D-F015-5D1F6199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239" y="923544"/>
            <a:ext cx="1956214" cy="445679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FFBE8-D72D-FB3E-41CE-EBE75389D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r="27448" b="5478"/>
          <a:stretch/>
        </p:blipFill>
        <p:spPr>
          <a:xfrm>
            <a:off x="2289018" y="187859"/>
            <a:ext cx="7613964" cy="64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147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412E24"/>
      </a:dk2>
      <a:lt2>
        <a:srgbClr val="E2E6E8"/>
      </a:lt2>
      <a:accent1>
        <a:srgbClr val="D58B64"/>
      </a:accent1>
      <a:accent2>
        <a:srgbClr val="DD8086"/>
      </a:accent2>
      <a:accent3>
        <a:srgbClr val="B4A161"/>
      </a:accent3>
      <a:accent4>
        <a:srgbClr val="56B0B8"/>
      </a:accent4>
      <a:accent5>
        <a:srgbClr val="74A8D9"/>
      </a:accent5>
      <a:accent6>
        <a:srgbClr val="646ED5"/>
      </a:accent6>
      <a:hlink>
        <a:srgbClr val="5B879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2061</Words>
  <Application>Microsoft Office PowerPoint</Application>
  <PresentationFormat>와이드스크린</PresentationFormat>
  <Paragraphs>189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Microsoft GothicNeo Light</vt:lpstr>
      <vt:lpstr>Arial</vt:lpstr>
      <vt:lpstr>Neue Haas Grotesk Text Pro</vt:lpstr>
      <vt:lpstr>BjornVTI</vt:lpstr>
      <vt:lpstr>8조</vt:lpstr>
      <vt:lpstr>8조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</dc:title>
  <dc:creator>남궁호민</dc:creator>
  <cp:lastModifiedBy>현 시온</cp:lastModifiedBy>
  <cp:revision>2</cp:revision>
  <dcterms:created xsi:type="dcterms:W3CDTF">2023-05-12T00:04:43Z</dcterms:created>
  <dcterms:modified xsi:type="dcterms:W3CDTF">2023-05-12T05:51:37Z</dcterms:modified>
</cp:coreProperties>
</file>