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22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F61A7-25FA-9DD0-9050-2FFF9D389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04E61B-10AD-9A26-3703-61314690C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4F94B-7DCB-239E-47B9-7654F09F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1255-099B-447F-9F48-485A1A5B93BF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9AFCF-DAAE-F018-C5B3-894581AC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60B8C7-EF24-0E67-F88E-8517FE00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260D-77B6-430F-A97F-48FD42A00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8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4C706-7C0C-2252-0472-28E2832C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0327E8-D294-698E-CDD3-F0FF340BE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A196F-D396-6746-5154-FAEB806C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1255-099B-447F-9F48-485A1A5B93BF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5C988-531F-6B87-5143-895897F5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2B948-AE85-BD9A-8A7A-A9D18C02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260D-77B6-430F-A97F-48FD42A00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78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1FEE5D-DF1E-4336-7443-B354A9FD0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30B107-B05C-FD7F-E0B4-F365D2383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5328C-251A-10C4-A5A2-933756C0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1255-099B-447F-9F48-485A1A5B93BF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C1FE6-B40B-C570-688E-66555493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8494F-D9E6-31C7-108F-7E2630D7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260D-77B6-430F-A97F-48FD42A00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67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5ADA7-4BA4-A763-09B2-3190827E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A3CAC-F2E4-3DE2-DCB2-3C27DE80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4F7EA6-98FE-65F9-24A5-55FB731E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1255-099B-447F-9F48-485A1A5B93BF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CD7793-5BC5-F9E3-B9CF-158A9DAB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A908D-9524-2ED8-8A2D-5E950C9D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260D-77B6-430F-A97F-48FD42A00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41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1628A-5CA2-5160-727D-EE3809F2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8CD5FA-D4D0-2E46-548A-BCEA61643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16BF2-0E8D-A37E-743E-1B9645F7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1255-099B-447F-9F48-485A1A5B93BF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64809-0E66-CBF4-9405-55ABDFF4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89EB5-003A-BBB3-D0FA-1D54973D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260D-77B6-430F-A97F-48FD42A00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48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BEDCD-FF5F-BDF6-7896-41DD1085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CC2BE-582D-4710-75FD-790A77A80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847980-C911-010F-30C2-ABD89A74E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04B55-0D85-2954-B7CE-C2E48247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1255-099B-447F-9F48-485A1A5B93BF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BB46C-E475-4123-A9D7-216A1A02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08046-80F7-32AA-C2E0-A9BAC777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260D-77B6-430F-A97F-48FD42A00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09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547F7-DA5E-1F8D-DECA-33E9E2CE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90F21-3ADD-D920-EA9A-3E06E882D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952751-C019-9051-DFEF-764C3A8F2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4A0834-3280-8A5B-3E41-28A739F1F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49AB34-FC40-3FCF-35EE-D84592B7B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34179C-F826-F5E4-EEFD-F4FE7C25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1255-099B-447F-9F48-485A1A5B93BF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5A3446-CD03-9F71-7EB0-E6C43A99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1339A7-8D18-A818-57C6-D6C31667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260D-77B6-430F-A97F-48FD42A00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19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4F4B-8482-4FC3-9F90-3444F222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BCF06D-8579-F0F1-DA51-EEE1A514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1255-099B-447F-9F48-485A1A5B93BF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E15947-DA28-9F9F-BE59-2F6FFBB5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5D5D8B-0737-2A0C-8E43-0B1BBE7E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260D-77B6-430F-A97F-48FD42A00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9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A4B8E9-8705-F035-1383-20856395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1255-099B-447F-9F48-485A1A5B93BF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85BEB0-5426-2252-50B3-99CB93DA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3744C0-36E9-3179-5FBD-50D314E8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260D-77B6-430F-A97F-48FD42A00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2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922B1-45EC-DD83-FABC-DAF8134D3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A8BBC-9E2A-360D-8B96-CDB645CD5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62F1EF-B29B-9C6B-6D03-7B9155C2F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9469B2-F9D2-2D38-D481-7D2A28BD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1255-099B-447F-9F48-485A1A5B93BF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14837D-470B-F85F-A346-0F7238B2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4F8539-538D-0A51-45F9-AA0A5C5D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260D-77B6-430F-A97F-48FD42A00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8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0ED07-7324-DA95-17F3-575D17385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31FF71-F93C-BF47-EFFE-3F88E394B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B20659-17E4-1246-4C90-B15E66498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41D7C-7FFD-D009-25F8-C97F3F5D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1255-099B-447F-9F48-485A1A5B93BF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7A1A92-F8BF-0B65-E68A-1D79F57B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D301A7-0C13-877E-BD92-565AFB49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260D-77B6-430F-A97F-48FD42A00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43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228190-913B-1EC0-233D-AC8BCB3F2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6074C-A164-B418-BF36-ADA4EDCBB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7D5E0-D6D4-DDF7-8193-F6A9998CF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71255-099B-447F-9F48-485A1A5B93BF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71055-9E41-E961-6A91-5D051F497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AC1EF-2EDC-BAA0-E037-92247C82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5260D-77B6-430F-A97F-48FD42A00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92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92D5DA-30D1-7834-F726-D592AD9A8851}"/>
              </a:ext>
            </a:extLst>
          </p:cNvPr>
          <p:cNvSpPr txBox="1"/>
          <p:nvPr/>
        </p:nvSpPr>
        <p:spPr>
          <a:xfrm>
            <a:off x="-8817" y="46166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1DAE43-AF81-E921-FBD1-F1E9084F9CAC}"/>
              </a:ext>
            </a:extLst>
          </p:cNvPr>
          <p:cNvSpPr txBox="1"/>
          <p:nvPr/>
        </p:nvSpPr>
        <p:spPr>
          <a:xfrm>
            <a:off x="0" y="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소스 코드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C50E8-E6E2-6496-1EA5-8998FDDB322C}"/>
              </a:ext>
            </a:extLst>
          </p:cNvPr>
          <p:cNvSpPr txBox="1"/>
          <p:nvPr/>
        </p:nvSpPr>
        <p:spPr>
          <a:xfrm>
            <a:off x="1265814" y="2044005"/>
            <a:ext cx="1023851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" dirty="0" err="1"/>
              <a:t>um</a:t>
            </a:r>
            <a:r>
              <a:rPr lang="ko-KR" altLang="en-US" sz="300" dirty="0"/>
              <a:t> [] </a:t>
            </a:r>
            <a:r>
              <a:rPr lang="ko-KR" altLang="en-US" sz="300" dirty="0" err="1"/>
              <a:t>aa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 err="1"/>
              <a:t>void</a:t>
            </a:r>
            <a:r>
              <a:rPr lang="ko-KR" altLang="en-US" sz="300" dirty="0"/>
              <a:t> </a:t>
            </a:r>
            <a:r>
              <a:rPr lang="ko-KR" altLang="en-US" sz="300" dirty="0" err="1"/>
              <a:t>setup</a:t>
            </a:r>
            <a:r>
              <a:rPr lang="ko-KR" altLang="en-US" sz="300" dirty="0"/>
              <a:t>() {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size</a:t>
            </a:r>
            <a:r>
              <a:rPr lang="ko-KR" altLang="en-US" sz="300" dirty="0"/>
              <a:t>(800, 600);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aa</a:t>
            </a:r>
            <a:r>
              <a:rPr lang="ko-KR" altLang="en-US" sz="300" dirty="0"/>
              <a:t> = </a:t>
            </a:r>
            <a:r>
              <a:rPr lang="ko-KR" altLang="en-US" sz="300" dirty="0" err="1"/>
              <a:t>new</a:t>
            </a:r>
            <a:r>
              <a:rPr lang="ko-KR" altLang="en-US" sz="300" dirty="0"/>
              <a:t> </a:t>
            </a:r>
            <a:r>
              <a:rPr lang="ko-KR" altLang="en-US" sz="300" dirty="0" err="1"/>
              <a:t>um</a:t>
            </a:r>
            <a:r>
              <a:rPr lang="ko-KR" altLang="en-US" sz="300" dirty="0"/>
              <a:t>[5];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for</a:t>
            </a:r>
            <a:r>
              <a:rPr lang="ko-KR" altLang="en-US" sz="300" dirty="0"/>
              <a:t> (</a:t>
            </a:r>
            <a:r>
              <a:rPr lang="ko-KR" altLang="en-US" sz="300" dirty="0" err="1"/>
              <a:t>int</a:t>
            </a:r>
            <a:r>
              <a:rPr lang="ko-KR" altLang="en-US" sz="300" dirty="0"/>
              <a:t> </a:t>
            </a:r>
            <a:r>
              <a:rPr lang="ko-KR" altLang="en-US" sz="300" dirty="0" err="1"/>
              <a:t>i</a:t>
            </a:r>
            <a:r>
              <a:rPr lang="ko-KR" altLang="en-US" sz="300" dirty="0"/>
              <a:t>=0; </a:t>
            </a:r>
            <a:r>
              <a:rPr lang="ko-KR" altLang="en-US" sz="300" dirty="0" err="1"/>
              <a:t>i</a:t>
            </a:r>
            <a:r>
              <a:rPr lang="ko-KR" altLang="en-US" sz="300" dirty="0"/>
              <a:t>&lt;5; </a:t>
            </a:r>
            <a:r>
              <a:rPr lang="ko-KR" altLang="en-US" sz="300" dirty="0" err="1"/>
              <a:t>i</a:t>
            </a:r>
            <a:r>
              <a:rPr lang="ko-KR" altLang="en-US" sz="300" dirty="0"/>
              <a:t>++) {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aa</a:t>
            </a:r>
            <a:r>
              <a:rPr lang="ko-KR" altLang="en-US" sz="300" dirty="0"/>
              <a:t>[</a:t>
            </a:r>
            <a:r>
              <a:rPr lang="ko-KR" altLang="en-US" sz="300" dirty="0" err="1"/>
              <a:t>i</a:t>
            </a:r>
            <a:r>
              <a:rPr lang="ko-KR" altLang="en-US" sz="300" dirty="0"/>
              <a:t>] = </a:t>
            </a:r>
            <a:r>
              <a:rPr lang="ko-KR" altLang="en-US" sz="300" dirty="0" err="1"/>
              <a:t>new</a:t>
            </a:r>
            <a:r>
              <a:rPr lang="ko-KR" altLang="en-US" sz="300" dirty="0"/>
              <a:t> </a:t>
            </a:r>
            <a:r>
              <a:rPr lang="ko-KR" altLang="en-US" sz="300" dirty="0" err="1"/>
              <a:t>um</a:t>
            </a:r>
            <a:r>
              <a:rPr lang="ko-KR" altLang="en-US" sz="300" dirty="0"/>
              <a:t>();</a:t>
            </a:r>
          </a:p>
          <a:p>
            <a:r>
              <a:rPr lang="ko-KR" altLang="en-US" sz="300" dirty="0"/>
              <a:t>  }</a:t>
            </a:r>
          </a:p>
          <a:p>
            <a:r>
              <a:rPr lang="ko-KR" altLang="en-US" sz="300" dirty="0"/>
              <a:t>}</a:t>
            </a:r>
          </a:p>
          <a:p>
            <a:r>
              <a:rPr lang="ko-KR" altLang="en-US" sz="300" dirty="0" err="1"/>
              <a:t>void</a:t>
            </a:r>
            <a:r>
              <a:rPr lang="ko-KR" altLang="en-US" sz="300" dirty="0"/>
              <a:t> </a:t>
            </a:r>
            <a:r>
              <a:rPr lang="ko-KR" altLang="en-US" sz="300" dirty="0" err="1"/>
              <a:t>draw</a:t>
            </a:r>
            <a:r>
              <a:rPr lang="ko-KR" altLang="en-US" sz="300" dirty="0"/>
              <a:t>(){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background</a:t>
            </a:r>
            <a:r>
              <a:rPr lang="ko-KR" altLang="en-US" sz="300" dirty="0"/>
              <a:t>(0,255,255);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for</a:t>
            </a:r>
            <a:r>
              <a:rPr lang="ko-KR" altLang="en-US" sz="300" dirty="0"/>
              <a:t> (</a:t>
            </a:r>
            <a:r>
              <a:rPr lang="ko-KR" altLang="en-US" sz="300" dirty="0" err="1"/>
              <a:t>int</a:t>
            </a:r>
            <a:r>
              <a:rPr lang="ko-KR" altLang="en-US" sz="300" dirty="0"/>
              <a:t> </a:t>
            </a:r>
            <a:r>
              <a:rPr lang="ko-KR" altLang="en-US" sz="300" dirty="0" err="1"/>
              <a:t>i</a:t>
            </a:r>
            <a:r>
              <a:rPr lang="ko-KR" altLang="en-US" sz="300" dirty="0"/>
              <a:t>=0; </a:t>
            </a:r>
            <a:r>
              <a:rPr lang="ko-KR" altLang="en-US" sz="300" dirty="0" err="1"/>
              <a:t>i</a:t>
            </a:r>
            <a:r>
              <a:rPr lang="ko-KR" altLang="en-US" sz="300" dirty="0"/>
              <a:t>&lt;5; </a:t>
            </a:r>
            <a:r>
              <a:rPr lang="ko-KR" altLang="en-US" sz="300" dirty="0" err="1"/>
              <a:t>i</a:t>
            </a:r>
            <a:r>
              <a:rPr lang="ko-KR" altLang="en-US" sz="300" dirty="0"/>
              <a:t>++) {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if</a:t>
            </a:r>
            <a:r>
              <a:rPr lang="ko-KR" altLang="en-US" sz="300" dirty="0"/>
              <a:t>(</a:t>
            </a:r>
            <a:r>
              <a:rPr lang="ko-KR" altLang="en-US" sz="300" dirty="0" err="1"/>
              <a:t>i</a:t>
            </a:r>
            <a:r>
              <a:rPr lang="ko-KR" altLang="en-US" sz="300" dirty="0"/>
              <a:t> != 4){</a:t>
            </a:r>
          </a:p>
          <a:p>
            <a:r>
              <a:rPr lang="ko-KR" altLang="en-US" sz="300" dirty="0"/>
              <a:t>      </a:t>
            </a:r>
            <a:r>
              <a:rPr lang="ko-KR" altLang="en-US" sz="300" dirty="0" err="1"/>
              <a:t>for</a:t>
            </a:r>
            <a:r>
              <a:rPr lang="ko-KR" altLang="en-US" sz="300" dirty="0"/>
              <a:t>(</a:t>
            </a:r>
            <a:r>
              <a:rPr lang="ko-KR" altLang="en-US" sz="300" dirty="0" err="1"/>
              <a:t>int</a:t>
            </a:r>
            <a:r>
              <a:rPr lang="ko-KR" altLang="en-US" sz="300" dirty="0"/>
              <a:t> </a:t>
            </a:r>
            <a:r>
              <a:rPr lang="ko-KR" altLang="en-US" sz="300" dirty="0" err="1"/>
              <a:t>j</a:t>
            </a:r>
            <a:r>
              <a:rPr lang="ko-KR" altLang="en-US" sz="300" dirty="0"/>
              <a:t>=i+1;j&lt;5;j++){</a:t>
            </a:r>
          </a:p>
          <a:p>
            <a:r>
              <a:rPr lang="ko-KR" altLang="en-US" sz="300" dirty="0"/>
              <a:t>        </a:t>
            </a:r>
            <a:r>
              <a:rPr lang="ko-KR" altLang="en-US" sz="300" dirty="0" err="1"/>
              <a:t>aa</a:t>
            </a:r>
            <a:r>
              <a:rPr lang="ko-KR" altLang="en-US" sz="300" dirty="0"/>
              <a:t>[</a:t>
            </a:r>
            <a:r>
              <a:rPr lang="ko-KR" altLang="en-US" sz="300" dirty="0" err="1"/>
              <a:t>i</a:t>
            </a:r>
            <a:r>
              <a:rPr lang="ko-KR" altLang="en-US" sz="300" dirty="0"/>
              <a:t>].</a:t>
            </a:r>
            <a:r>
              <a:rPr lang="ko-KR" altLang="en-US" sz="300" dirty="0" err="1"/>
              <a:t>collide</a:t>
            </a:r>
            <a:r>
              <a:rPr lang="ko-KR" altLang="en-US" sz="300" dirty="0"/>
              <a:t>(</a:t>
            </a:r>
            <a:r>
              <a:rPr lang="ko-KR" altLang="en-US" sz="300" dirty="0" err="1"/>
              <a:t>aa</a:t>
            </a:r>
            <a:r>
              <a:rPr lang="ko-KR" altLang="en-US" sz="300" dirty="0"/>
              <a:t>[</a:t>
            </a:r>
            <a:r>
              <a:rPr lang="ko-KR" altLang="en-US" sz="300" dirty="0" err="1"/>
              <a:t>j</a:t>
            </a:r>
            <a:r>
              <a:rPr lang="ko-KR" altLang="en-US" sz="300" dirty="0"/>
              <a:t>]);</a:t>
            </a:r>
          </a:p>
          <a:p>
            <a:r>
              <a:rPr lang="ko-KR" altLang="en-US" sz="300" dirty="0"/>
              <a:t>      }</a:t>
            </a:r>
          </a:p>
          <a:p>
            <a:r>
              <a:rPr lang="ko-KR" altLang="en-US" sz="300" dirty="0"/>
              <a:t>    }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aa</a:t>
            </a:r>
            <a:r>
              <a:rPr lang="ko-KR" altLang="en-US" sz="300" dirty="0"/>
              <a:t>[</a:t>
            </a:r>
            <a:r>
              <a:rPr lang="ko-KR" altLang="en-US" sz="300" dirty="0" err="1"/>
              <a:t>i</a:t>
            </a:r>
            <a:r>
              <a:rPr lang="ko-KR" altLang="en-US" sz="300" dirty="0"/>
              <a:t>].</a:t>
            </a:r>
            <a:r>
              <a:rPr lang="ko-KR" altLang="en-US" sz="300" dirty="0" err="1"/>
              <a:t>act</a:t>
            </a:r>
            <a:r>
              <a:rPr lang="ko-KR" altLang="en-US" sz="300" dirty="0"/>
              <a:t>();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aa</a:t>
            </a:r>
            <a:r>
              <a:rPr lang="ko-KR" altLang="en-US" sz="300" dirty="0"/>
              <a:t>[</a:t>
            </a:r>
            <a:r>
              <a:rPr lang="ko-KR" altLang="en-US" sz="300" dirty="0" err="1"/>
              <a:t>i</a:t>
            </a:r>
            <a:r>
              <a:rPr lang="ko-KR" altLang="en-US" sz="300" dirty="0"/>
              <a:t>].</a:t>
            </a:r>
            <a:r>
              <a:rPr lang="ko-KR" altLang="en-US" sz="300" dirty="0" err="1"/>
              <a:t>fruit</a:t>
            </a:r>
            <a:r>
              <a:rPr lang="ko-KR" altLang="en-US" sz="300" dirty="0"/>
              <a:t>();</a:t>
            </a:r>
          </a:p>
          <a:p>
            <a:r>
              <a:rPr lang="ko-KR" altLang="en-US" sz="300" dirty="0"/>
              <a:t>  }  </a:t>
            </a:r>
          </a:p>
          <a:p>
            <a:r>
              <a:rPr lang="ko-KR" altLang="en-US" sz="300" dirty="0"/>
              <a:t>}</a:t>
            </a:r>
          </a:p>
          <a:p>
            <a:r>
              <a:rPr lang="ko-KR" altLang="en-US" sz="300" dirty="0" err="1"/>
              <a:t>class</a:t>
            </a:r>
            <a:r>
              <a:rPr lang="ko-KR" altLang="en-US" sz="300" dirty="0"/>
              <a:t> </a:t>
            </a:r>
            <a:r>
              <a:rPr lang="ko-KR" altLang="en-US" sz="300" dirty="0" err="1"/>
              <a:t>um</a:t>
            </a:r>
            <a:r>
              <a:rPr lang="ko-KR" altLang="en-US" sz="300" dirty="0"/>
              <a:t> {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um</a:t>
            </a:r>
            <a:r>
              <a:rPr lang="ko-KR" altLang="en-US" sz="300" dirty="0"/>
              <a:t>() {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x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(0,width);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y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(0,height);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d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(100,200);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vx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(-3,3); </a:t>
            </a:r>
            <a:r>
              <a:rPr lang="ko-KR" altLang="en-US" sz="300" dirty="0" err="1"/>
              <a:t>vy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(-2,2);</a:t>
            </a:r>
          </a:p>
          <a:p>
            <a:r>
              <a:rPr lang="ko-KR" altLang="en-US" sz="300" dirty="0"/>
              <a:t>  };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um</a:t>
            </a:r>
            <a:r>
              <a:rPr lang="ko-KR" altLang="en-US" sz="300" dirty="0"/>
              <a:t>(</a:t>
            </a:r>
            <a:r>
              <a:rPr lang="ko-KR" altLang="en-US" sz="300" dirty="0" err="1"/>
              <a:t>float</a:t>
            </a:r>
            <a:r>
              <a:rPr lang="ko-KR" altLang="en-US" sz="300" dirty="0"/>
              <a:t> </a:t>
            </a:r>
            <a:r>
              <a:rPr lang="ko-KR" altLang="en-US" sz="300" dirty="0" err="1"/>
              <a:t>p</a:t>
            </a:r>
            <a:r>
              <a:rPr lang="ko-KR" altLang="en-US" sz="300" dirty="0"/>
              <a:t>, </a:t>
            </a:r>
            <a:r>
              <a:rPr lang="ko-KR" altLang="en-US" sz="300" dirty="0" err="1"/>
              <a:t>float</a:t>
            </a:r>
            <a:r>
              <a:rPr lang="ko-KR" altLang="en-US" sz="300" dirty="0"/>
              <a:t> </a:t>
            </a:r>
            <a:r>
              <a:rPr lang="ko-KR" altLang="en-US" sz="300" dirty="0" err="1"/>
              <a:t>q</a:t>
            </a:r>
            <a:r>
              <a:rPr lang="ko-KR" altLang="en-US" sz="300" dirty="0"/>
              <a:t>, </a:t>
            </a:r>
            <a:r>
              <a:rPr lang="ko-KR" altLang="en-US" sz="300" dirty="0" err="1"/>
              <a:t>float</a:t>
            </a:r>
            <a:r>
              <a:rPr lang="ko-KR" altLang="en-US" sz="300" dirty="0"/>
              <a:t> </a:t>
            </a:r>
            <a:r>
              <a:rPr lang="ko-KR" altLang="en-US" sz="300" dirty="0" err="1"/>
              <a:t>r</a:t>
            </a:r>
            <a:r>
              <a:rPr lang="ko-KR" altLang="en-US" sz="300" dirty="0"/>
              <a:t>) {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x</a:t>
            </a:r>
            <a:r>
              <a:rPr lang="ko-KR" altLang="en-US" sz="300" dirty="0"/>
              <a:t> = </a:t>
            </a:r>
            <a:r>
              <a:rPr lang="ko-KR" altLang="en-US" sz="300" dirty="0" err="1"/>
              <a:t>p</a:t>
            </a:r>
            <a:r>
              <a:rPr lang="ko-KR" altLang="en-US" sz="300" dirty="0"/>
              <a:t>;     </a:t>
            </a:r>
            <a:r>
              <a:rPr lang="ko-KR" altLang="en-US" sz="300" dirty="0" err="1"/>
              <a:t>y</a:t>
            </a:r>
            <a:r>
              <a:rPr lang="ko-KR" altLang="en-US" sz="300" dirty="0"/>
              <a:t> = </a:t>
            </a:r>
            <a:r>
              <a:rPr lang="ko-KR" altLang="en-US" sz="300" dirty="0" err="1"/>
              <a:t>q</a:t>
            </a:r>
            <a:r>
              <a:rPr lang="ko-KR" altLang="en-US" sz="300" dirty="0"/>
              <a:t>;     </a:t>
            </a:r>
            <a:r>
              <a:rPr lang="ko-KR" altLang="en-US" sz="300" dirty="0" err="1"/>
              <a:t>d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vx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(-3,3); </a:t>
            </a:r>
            <a:r>
              <a:rPr lang="ko-KR" altLang="en-US" sz="300" dirty="0" err="1"/>
              <a:t>vy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(-2,2);</a:t>
            </a:r>
          </a:p>
          <a:p>
            <a:r>
              <a:rPr lang="ko-KR" altLang="en-US" sz="300" dirty="0"/>
              <a:t>  }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float</a:t>
            </a:r>
            <a:r>
              <a:rPr lang="ko-KR" altLang="en-US" sz="300" dirty="0"/>
              <a:t> </a:t>
            </a:r>
            <a:r>
              <a:rPr lang="ko-KR" altLang="en-US" sz="300" dirty="0" err="1"/>
              <a:t>x</a:t>
            </a:r>
            <a:r>
              <a:rPr lang="ko-KR" altLang="en-US" sz="300" dirty="0"/>
              <a:t>, </a:t>
            </a:r>
            <a:r>
              <a:rPr lang="ko-KR" altLang="en-US" sz="300" dirty="0" err="1"/>
              <a:t>y</a:t>
            </a:r>
            <a:r>
              <a:rPr lang="ko-KR" altLang="en-US" sz="300" dirty="0"/>
              <a:t>, </a:t>
            </a:r>
            <a:r>
              <a:rPr lang="ko-KR" altLang="en-US" sz="300" dirty="0" err="1"/>
              <a:t>d</a:t>
            </a:r>
            <a:r>
              <a:rPr lang="ko-KR" altLang="en-US" sz="300" dirty="0"/>
              <a:t>, </a:t>
            </a:r>
            <a:r>
              <a:rPr lang="ko-KR" altLang="en-US" sz="300" dirty="0" err="1"/>
              <a:t>vx</a:t>
            </a:r>
            <a:r>
              <a:rPr lang="ko-KR" altLang="en-US" sz="300" dirty="0"/>
              <a:t>, </a:t>
            </a:r>
            <a:r>
              <a:rPr lang="ko-KR" altLang="en-US" sz="300" dirty="0" err="1"/>
              <a:t>vy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void</a:t>
            </a:r>
            <a:r>
              <a:rPr lang="ko-KR" altLang="en-US" sz="300" dirty="0"/>
              <a:t> </a:t>
            </a:r>
            <a:r>
              <a:rPr lang="ko-KR" altLang="en-US" sz="300" dirty="0" err="1"/>
              <a:t>collide</a:t>
            </a:r>
            <a:r>
              <a:rPr lang="ko-KR" altLang="en-US" sz="300" dirty="0"/>
              <a:t>(</a:t>
            </a:r>
            <a:r>
              <a:rPr lang="ko-KR" altLang="en-US" sz="300" dirty="0" err="1"/>
              <a:t>um</a:t>
            </a:r>
            <a:r>
              <a:rPr lang="ko-KR" altLang="en-US" sz="300" dirty="0"/>
              <a:t> </a:t>
            </a:r>
            <a:r>
              <a:rPr lang="ko-KR" altLang="en-US" sz="300" dirty="0" err="1"/>
              <a:t>b</a:t>
            </a:r>
            <a:r>
              <a:rPr lang="ko-KR" altLang="en-US" sz="300" dirty="0"/>
              <a:t>){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float</a:t>
            </a:r>
            <a:r>
              <a:rPr lang="ko-KR" altLang="en-US" sz="300" dirty="0"/>
              <a:t> </a:t>
            </a:r>
            <a:r>
              <a:rPr lang="ko-KR" altLang="en-US" sz="300" dirty="0" err="1"/>
              <a:t>dd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dd</a:t>
            </a:r>
            <a:r>
              <a:rPr lang="ko-KR" altLang="en-US" sz="300" dirty="0"/>
              <a:t> = </a:t>
            </a:r>
            <a:r>
              <a:rPr lang="ko-KR" altLang="en-US" sz="300" dirty="0" err="1"/>
              <a:t>sqrt</a:t>
            </a:r>
            <a:r>
              <a:rPr lang="ko-KR" altLang="en-US" sz="300" dirty="0"/>
              <a:t>((</a:t>
            </a:r>
            <a:r>
              <a:rPr lang="ko-KR" altLang="en-US" sz="300" dirty="0" err="1"/>
              <a:t>x-b.x</a:t>
            </a:r>
            <a:r>
              <a:rPr lang="ko-KR" altLang="en-US" sz="300" dirty="0"/>
              <a:t>)*(</a:t>
            </a:r>
            <a:r>
              <a:rPr lang="ko-KR" altLang="en-US" sz="300" dirty="0" err="1"/>
              <a:t>x-b.x</a:t>
            </a:r>
            <a:r>
              <a:rPr lang="ko-KR" altLang="en-US" sz="300" dirty="0"/>
              <a:t>) + (</a:t>
            </a:r>
            <a:r>
              <a:rPr lang="ko-KR" altLang="en-US" sz="300" dirty="0" err="1"/>
              <a:t>y-b.y</a:t>
            </a:r>
            <a:r>
              <a:rPr lang="ko-KR" altLang="en-US" sz="300" dirty="0"/>
              <a:t>)*(</a:t>
            </a:r>
            <a:r>
              <a:rPr lang="ko-KR" altLang="en-US" sz="300" dirty="0" err="1"/>
              <a:t>y-b.y</a:t>
            </a:r>
            <a:r>
              <a:rPr lang="ko-KR" altLang="en-US" sz="300" dirty="0"/>
              <a:t>));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if</a:t>
            </a:r>
            <a:r>
              <a:rPr lang="ko-KR" altLang="en-US" sz="300" dirty="0"/>
              <a:t>(</a:t>
            </a:r>
            <a:r>
              <a:rPr lang="ko-KR" altLang="en-US" sz="300" dirty="0" err="1"/>
              <a:t>dd</a:t>
            </a:r>
            <a:r>
              <a:rPr lang="ko-KR" altLang="en-US" sz="300" dirty="0"/>
              <a:t> &lt; (</a:t>
            </a:r>
            <a:r>
              <a:rPr lang="ko-KR" altLang="en-US" sz="300" dirty="0" err="1"/>
              <a:t>d+b.d</a:t>
            </a:r>
            <a:r>
              <a:rPr lang="ko-KR" altLang="en-US" sz="300" dirty="0"/>
              <a:t>)/4){</a:t>
            </a:r>
          </a:p>
          <a:p>
            <a:r>
              <a:rPr lang="ko-KR" altLang="en-US" sz="300" dirty="0"/>
              <a:t>      </a:t>
            </a:r>
            <a:r>
              <a:rPr lang="ko-KR" altLang="en-US" sz="300" dirty="0" err="1"/>
              <a:t>vx</a:t>
            </a:r>
            <a:r>
              <a:rPr lang="ko-KR" altLang="en-US" sz="300" dirty="0"/>
              <a:t> = -</a:t>
            </a:r>
            <a:r>
              <a:rPr lang="ko-KR" altLang="en-US" sz="300" dirty="0" err="1"/>
              <a:t>vx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    </a:t>
            </a:r>
            <a:r>
              <a:rPr lang="ko-KR" altLang="en-US" sz="300" dirty="0" err="1"/>
              <a:t>vy</a:t>
            </a:r>
            <a:r>
              <a:rPr lang="ko-KR" altLang="en-US" sz="300" dirty="0"/>
              <a:t> = - </a:t>
            </a:r>
            <a:r>
              <a:rPr lang="ko-KR" altLang="en-US" sz="300" dirty="0" err="1"/>
              <a:t>vy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    </a:t>
            </a:r>
            <a:r>
              <a:rPr lang="ko-KR" altLang="en-US" sz="300" dirty="0" err="1"/>
              <a:t>b.vx</a:t>
            </a:r>
            <a:r>
              <a:rPr lang="ko-KR" altLang="en-US" sz="300" dirty="0"/>
              <a:t> = -</a:t>
            </a:r>
            <a:r>
              <a:rPr lang="ko-KR" altLang="en-US" sz="300" dirty="0" err="1"/>
              <a:t>b.vx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    </a:t>
            </a:r>
            <a:r>
              <a:rPr lang="ko-KR" altLang="en-US" sz="300" dirty="0" err="1"/>
              <a:t>b.vy</a:t>
            </a:r>
            <a:r>
              <a:rPr lang="ko-KR" altLang="en-US" sz="300" dirty="0"/>
              <a:t> = -</a:t>
            </a:r>
            <a:r>
              <a:rPr lang="ko-KR" altLang="en-US" sz="300" dirty="0" err="1"/>
              <a:t>b.vy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  }</a:t>
            </a:r>
          </a:p>
          <a:p>
            <a:r>
              <a:rPr lang="ko-KR" altLang="en-US" sz="300" dirty="0"/>
              <a:t>  }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void</a:t>
            </a:r>
            <a:r>
              <a:rPr lang="ko-KR" altLang="en-US" sz="300" dirty="0"/>
              <a:t> </a:t>
            </a:r>
            <a:r>
              <a:rPr lang="ko-KR" altLang="en-US" sz="300" dirty="0" err="1"/>
              <a:t>act</a:t>
            </a:r>
            <a:r>
              <a:rPr lang="ko-KR" altLang="en-US" sz="300" dirty="0"/>
              <a:t>(){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x</a:t>
            </a:r>
            <a:r>
              <a:rPr lang="ko-KR" altLang="en-US" sz="300" dirty="0"/>
              <a:t> += </a:t>
            </a:r>
            <a:r>
              <a:rPr lang="ko-KR" altLang="en-US" sz="300" dirty="0" err="1"/>
              <a:t>vx</a:t>
            </a:r>
            <a:r>
              <a:rPr lang="ko-KR" altLang="en-US" sz="300" dirty="0"/>
              <a:t>;  </a:t>
            </a:r>
            <a:r>
              <a:rPr lang="ko-KR" altLang="en-US" sz="300" dirty="0" err="1"/>
              <a:t>y</a:t>
            </a:r>
            <a:r>
              <a:rPr lang="ko-KR" altLang="en-US" sz="300" dirty="0"/>
              <a:t> += </a:t>
            </a:r>
            <a:r>
              <a:rPr lang="ko-KR" altLang="en-US" sz="300" dirty="0" err="1"/>
              <a:t>vy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if</a:t>
            </a:r>
            <a:r>
              <a:rPr lang="ko-KR" altLang="en-US" sz="300" dirty="0"/>
              <a:t>(</a:t>
            </a:r>
            <a:r>
              <a:rPr lang="ko-KR" altLang="en-US" sz="300" dirty="0" err="1"/>
              <a:t>x</a:t>
            </a:r>
            <a:r>
              <a:rPr lang="ko-KR" altLang="en-US" sz="300" dirty="0"/>
              <a:t>&gt;</a:t>
            </a:r>
            <a:r>
              <a:rPr lang="ko-KR" altLang="en-US" sz="300" dirty="0" err="1"/>
              <a:t>width</a:t>
            </a:r>
            <a:r>
              <a:rPr lang="ko-KR" altLang="en-US" sz="300" dirty="0"/>
              <a:t>) </a:t>
            </a:r>
            <a:r>
              <a:rPr lang="ko-KR" altLang="en-US" sz="300" dirty="0" err="1"/>
              <a:t>x</a:t>
            </a:r>
            <a:r>
              <a:rPr lang="ko-KR" altLang="en-US" sz="300" dirty="0"/>
              <a:t>=0;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if</a:t>
            </a:r>
            <a:r>
              <a:rPr lang="ko-KR" altLang="en-US" sz="300" dirty="0"/>
              <a:t>(</a:t>
            </a:r>
            <a:r>
              <a:rPr lang="ko-KR" altLang="en-US" sz="300" dirty="0" err="1"/>
              <a:t>x</a:t>
            </a:r>
            <a:r>
              <a:rPr lang="ko-KR" altLang="en-US" sz="300" dirty="0"/>
              <a:t>&lt;0) </a:t>
            </a:r>
            <a:r>
              <a:rPr lang="ko-KR" altLang="en-US" sz="300" dirty="0" err="1"/>
              <a:t>x</a:t>
            </a:r>
            <a:r>
              <a:rPr lang="ko-KR" altLang="en-US" sz="300" dirty="0"/>
              <a:t>=</a:t>
            </a:r>
            <a:r>
              <a:rPr lang="ko-KR" altLang="en-US" sz="300" dirty="0" err="1"/>
              <a:t>width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if</a:t>
            </a:r>
            <a:r>
              <a:rPr lang="ko-KR" altLang="en-US" sz="300" dirty="0"/>
              <a:t>(</a:t>
            </a:r>
            <a:r>
              <a:rPr lang="ko-KR" altLang="en-US" sz="300" dirty="0" err="1"/>
              <a:t>y</a:t>
            </a:r>
            <a:r>
              <a:rPr lang="ko-KR" altLang="en-US" sz="300" dirty="0"/>
              <a:t>&gt;</a:t>
            </a:r>
            <a:r>
              <a:rPr lang="ko-KR" altLang="en-US" sz="300" dirty="0" err="1"/>
              <a:t>height</a:t>
            </a:r>
            <a:r>
              <a:rPr lang="ko-KR" altLang="en-US" sz="300" dirty="0"/>
              <a:t>) </a:t>
            </a:r>
            <a:r>
              <a:rPr lang="ko-KR" altLang="en-US" sz="300" dirty="0" err="1"/>
              <a:t>y</a:t>
            </a:r>
            <a:r>
              <a:rPr lang="ko-KR" altLang="en-US" sz="300" dirty="0"/>
              <a:t>=0;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if</a:t>
            </a:r>
            <a:r>
              <a:rPr lang="ko-KR" altLang="en-US" sz="300" dirty="0"/>
              <a:t>(</a:t>
            </a:r>
            <a:r>
              <a:rPr lang="ko-KR" altLang="en-US" sz="300" dirty="0" err="1"/>
              <a:t>y</a:t>
            </a:r>
            <a:r>
              <a:rPr lang="ko-KR" altLang="en-US" sz="300" dirty="0"/>
              <a:t>&lt;0) </a:t>
            </a:r>
            <a:r>
              <a:rPr lang="ko-KR" altLang="en-US" sz="300" dirty="0" err="1"/>
              <a:t>y</a:t>
            </a:r>
            <a:r>
              <a:rPr lang="ko-KR" altLang="en-US" sz="300" dirty="0"/>
              <a:t> = </a:t>
            </a:r>
            <a:r>
              <a:rPr lang="ko-KR" altLang="en-US" sz="300" dirty="0" err="1"/>
              <a:t>height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}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void</a:t>
            </a:r>
            <a:r>
              <a:rPr lang="ko-KR" altLang="en-US" sz="300" dirty="0"/>
              <a:t> </a:t>
            </a:r>
            <a:r>
              <a:rPr lang="ko-KR" altLang="en-US" sz="300" dirty="0" err="1"/>
              <a:t>fruit</a:t>
            </a:r>
            <a:r>
              <a:rPr lang="ko-KR" altLang="en-US" sz="300" dirty="0"/>
              <a:t>() {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stroke</a:t>
            </a:r>
            <a:r>
              <a:rPr lang="ko-KR" altLang="en-US" sz="300" dirty="0"/>
              <a:t>(0,0,0);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(125,125,200);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ellipse</a:t>
            </a:r>
            <a:r>
              <a:rPr lang="ko-KR" altLang="en-US" sz="300" dirty="0"/>
              <a:t>(</a:t>
            </a:r>
            <a:r>
              <a:rPr lang="ko-KR" altLang="en-US" sz="300" dirty="0" err="1"/>
              <a:t>x</a:t>
            </a:r>
            <a:r>
              <a:rPr lang="ko-KR" altLang="en-US" sz="300" dirty="0"/>
              <a:t>, </a:t>
            </a:r>
            <a:r>
              <a:rPr lang="ko-KR" altLang="en-US" sz="300" dirty="0" err="1"/>
              <a:t>y</a:t>
            </a:r>
            <a:r>
              <a:rPr lang="ko-KR" altLang="en-US" sz="300" dirty="0"/>
              <a:t>, </a:t>
            </a:r>
            <a:r>
              <a:rPr lang="ko-KR" altLang="en-US" sz="300" dirty="0" err="1"/>
              <a:t>d</a:t>
            </a:r>
            <a:r>
              <a:rPr lang="ko-KR" altLang="en-US" sz="300" dirty="0"/>
              <a:t>*1.75, </a:t>
            </a:r>
            <a:r>
              <a:rPr lang="ko-KR" altLang="en-US" sz="300" dirty="0" err="1"/>
              <a:t>d</a:t>
            </a:r>
            <a:r>
              <a:rPr lang="ko-KR" altLang="en-US" sz="300" dirty="0"/>
              <a:t>*1.5);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(255,255,255);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ellipse</a:t>
            </a:r>
            <a:r>
              <a:rPr lang="ko-KR" altLang="en-US" sz="300" dirty="0"/>
              <a:t>(</a:t>
            </a:r>
            <a:r>
              <a:rPr lang="ko-KR" altLang="en-US" sz="300" dirty="0" err="1"/>
              <a:t>x</a:t>
            </a:r>
            <a:r>
              <a:rPr lang="ko-KR" altLang="en-US" sz="300" dirty="0"/>
              <a:t>, </a:t>
            </a:r>
            <a:r>
              <a:rPr lang="ko-KR" altLang="en-US" sz="300" dirty="0" err="1"/>
              <a:t>y</a:t>
            </a:r>
            <a:r>
              <a:rPr lang="ko-KR" altLang="en-US" sz="300" dirty="0"/>
              <a:t> - </a:t>
            </a:r>
            <a:r>
              <a:rPr lang="ko-KR" altLang="en-US" sz="300" dirty="0" err="1"/>
              <a:t>d</a:t>
            </a:r>
            <a:r>
              <a:rPr lang="ko-KR" altLang="en-US" sz="300" dirty="0"/>
              <a:t>*0.5, </a:t>
            </a:r>
            <a:r>
              <a:rPr lang="ko-KR" altLang="en-US" sz="300" dirty="0" err="1"/>
              <a:t>d</a:t>
            </a:r>
            <a:r>
              <a:rPr lang="ko-KR" altLang="en-US" sz="300" dirty="0"/>
              <a:t>*0.7, </a:t>
            </a:r>
            <a:r>
              <a:rPr lang="ko-KR" altLang="en-US" sz="300" dirty="0" err="1"/>
              <a:t>d</a:t>
            </a:r>
            <a:r>
              <a:rPr lang="ko-KR" altLang="en-US" sz="300" dirty="0"/>
              <a:t>*0.5);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ellipse</a:t>
            </a:r>
            <a:r>
              <a:rPr lang="ko-KR" altLang="en-US" sz="300" dirty="0"/>
              <a:t>(</a:t>
            </a:r>
            <a:r>
              <a:rPr lang="ko-KR" altLang="en-US" sz="300" dirty="0" err="1"/>
              <a:t>x</a:t>
            </a:r>
            <a:r>
              <a:rPr lang="ko-KR" altLang="en-US" sz="300" dirty="0"/>
              <a:t>, </a:t>
            </a:r>
            <a:r>
              <a:rPr lang="ko-KR" altLang="en-US" sz="300" dirty="0" err="1"/>
              <a:t>y</a:t>
            </a:r>
            <a:r>
              <a:rPr lang="ko-KR" altLang="en-US" sz="300" dirty="0"/>
              <a:t> - </a:t>
            </a:r>
            <a:r>
              <a:rPr lang="ko-KR" altLang="en-US" sz="300" dirty="0" err="1"/>
              <a:t>d</a:t>
            </a:r>
            <a:r>
              <a:rPr lang="ko-KR" altLang="en-US" sz="300" dirty="0"/>
              <a:t>*0.5, </a:t>
            </a:r>
            <a:r>
              <a:rPr lang="ko-KR" altLang="en-US" sz="300" dirty="0" err="1"/>
              <a:t>d</a:t>
            </a:r>
            <a:r>
              <a:rPr lang="ko-KR" altLang="en-US" sz="300" dirty="0"/>
              <a:t>*0.7*0.7, </a:t>
            </a:r>
            <a:r>
              <a:rPr lang="ko-KR" altLang="en-US" sz="300" dirty="0" err="1"/>
              <a:t>d</a:t>
            </a:r>
            <a:r>
              <a:rPr lang="ko-KR" altLang="en-US" sz="300" dirty="0"/>
              <a:t>*0.5*0.7);</a:t>
            </a:r>
          </a:p>
          <a:p>
            <a:r>
              <a:rPr lang="ko-KR" altLang="en-US" sz="300" dirty="0"/>
              <a:t>  }</a:t>
            </a:r>
          </a:p>
          <a:p>
            <a:r>
              <a:rPr lang="ko-KR" altLang="en-US" sz="300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C2D93A-665D-7C92-44B1-E374282F1ED5}"/>
              </a:ext>
            </a:extLst>
          </p:cNvPr>
          <p:cNvSpPr txBox="1"/>
          <p:nvPr/>
        </p:nvSpPr>
        <p:spPr>
          <a:xfrm>
            <a:off x="2799407" y="728260"/>
            <a:ext cx="1900297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" dirty="0" err="1"/>
              <a:t>punleu</a:t>
            </a:r>
            <a:r>
              <a:rPr lang="ko-KR" altLang="en-US" sz="300" dirty="0"/>
              <a:t> [] </a:t>
            </a:r>
            <a:r>
              <a:rPr lang="ko-KR" altLang="en-US" sz="300" dirty="0" err="1"/>
              <a:t>aa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 err="1"/>
              <a:t>void</a:t>
            </a:r>
            <a:r>
              <a:rPr lang="ko-KR" altLang="en-US" sz="300" dirty="0"/>
              <a:t> </a:t>
            </a:r>
            <a:r>
              <a:rPr lang="ko-KR" altLang="en-US" sz="300" dirty="0" err="1"/>
              <a:t>setup</a:t>
            </a:r>
            <a:r>
              <a:rPr lang="ko-KR" altLang="en-US" sz="300" dirty="0"/>
              <a:t>() {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size</a:t>
            </a:r>
            <a:r>
              <a:rPr lang="ko-KR" altLang="en-US" sz="300" dirty="0"/>
              <a:t>(800, 600);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aa</a:t>
            </a:r>
            <a:r>
              <a:rPr lang="ko-KR" altLang="en-US" sz="300" dirty="0"/>
              <a:t> = </a:t>
            </a:r>
            <a:r>
              <a:rPr lang="ko-KR" altLang="en-US" sz="300" dirty="0" err="1"/>
              <a:t>new</a:t>
            </a:r>
            <a:r>
              <a:rPr lang="ko-KR" altLang="en-US" sz="300" dirty="0"/>
              <a:t> </a:t>
            </a:r>
            <a:r>
              <a:rPr lang="ko-KR" altLang="en-US" sz="300" dirty="0" err="1"/>
              <a:t>punleu</a:t>
            </a:r>
            <a:r>
              <a:rPr lang="ko-KR" altLang="en-US" sz="300" dirty="0"/>
              <a:t>[5];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for</a:t>
            </a:r>
            <a:r>
              <a:rPr lang="ko-KR" altLang="en-US" sz="300" dirty="0"/>
              <a:t> (</a:t>
            </a:r>
            <a:r>
              <a:rPr lang="ko-KR" altLang="en-US" sz="300" dirty="0" err="1"/>
              <a:t>int</a:t>
            </a:r>
            <a:r>
              <a:rPr lang="ko-KR" altLang="en-US" sz="300" dirty="0"/>
              <a:t> </a:t>
            </a:r>
            <a:r>
              <a:rPr lang="ko-KR" altLang="en-US" sz="300" dirty="0" err="1"/>
              <a:t>i</a:t>
            </a:r>
            <a:r>
              <a:rPr lang="ko-KR" altLang="en-US" sz="300" dirty="0"/>
              <a:t>=0; </a:t>
            </a:r>
            <a:r>
              <a:rPr lang="ko-KR" altLang="en-US" sz="300" dirty="0" err="1"/>
              <a:t>i</a:t>
            </a:r>
            <a:r>
              <a:rPr lang="ko-KR" altLang="en-US" sz="300" dirty="0"/>
              <a:t>&lt;5; </a:t>
            </a:r>
            <a:r>
              <a:rPr lang="ko-KR" altLang="en-US" sz="300" dirty="0" err="1"/>
              <a:t>i</a:t>
            </a:r>
            <a:r>
              <a:rPr lang="ko-KR" altLang="en-US" sz="300" dirty="0"/>
              <a:t>++) {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aa</a:t>
            </a:r>
            <a:r>
              <a:rPr lang="ko-KR" altLang="en-US" sz="300" dirty="0"/>
              <a:t>[</a:t>
            </a:r>
            <a:r>
              <a:rPr lang="ko-KR" altLang="en-US" sz="300" dirty="0" err="1"/>
              <a:t>i</a:t>
            </a:r>
            <a:r>
              <a:rPr lang="ko-KR" altLang="en-US" sz="300" dirty="0"/>
              <a:t>] = </a:t>
            </a:r>
            <a:r>
              <a:rPr lang="ko-KR" altLang="en-US" sz="300" dirty="0" err="1"/>
              <a:t>new</a:t>
            </a:r>
            <a:r>
              <a:rPr lang="ko-KR" altLang="en-US" sz="300" dirty="0"/>
              <a:t> </a:t>
            </a:r>
            <a:r>
              <a:rPr lang="ko-KR" altLang="en-US" sz="300" dirty="0" err="1"/>
              <a:t>punleu</a:t>
            </a:r>
            <a:r>
              <a:rPr lang="ko-KR" altLang="en-US" sz="300" dirty="0"/>
              <a:t>();</a:t>
            </a:r>
          </a:p>
          <a:p>
            <a:r>
              <a:rPr lang="ko-KR" altLang="en-US" sz="300" dirty="0"/>
              <a:t>  }</a:t>
            </a:r>
          </a:p>
          <a:p>
            <a:r>
              <a:rPr lang="ko-KR" altLang="en-US" sz="300" dirty="0"/>
              <a:t>}</a:t>
            </a:r>
          </a:p>
          <a:p>
            <a:r>
              <a:rPr lang="ko-KR" altLang="en-US" sz="300" dirty="0" err="1"/>
              <a:t>void</a:t>
            </a:r>
            <a:r>
              <a:rPr lang="ko-KR" altLang="en-US" sz="300" dirty="0"/>
              <a:t> </a:t>
            </a:r>
            <a:r>
              <a:rPr lang="ko-KR" altLang="en-US" sz="300" dirty="0" err="1"/>
              <a:t>draw</a:t>
            </a:r>
            <a:r>
              <a:rPr lang="ko-KR" altLang="en-US" sz="300" dirty="0"/>
              <a:t>(){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background</a:t>
            </a:r>
            <a:r>
              <a:rPr lang="ko-KR" altLang="en-US" sz="300" dirty="0"/>
              <a:t>(0,255,255);  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for</a:t>
            </a:r>
            <a:r>
              <a:rPr lang="ko-KR" altLang="en-US" sz="300" dirty="0"/>
              <a:t> (</a:t>
            </a:r>
            <a:r>
              <a:rPr lang="ko-KR" altLang="en-US" sz="300" dirty="0" err="1"/>
              <a:t>int</a:t>
            </a:r>
            <a:r>
              <a:rPr lang="ko-KR" altLang="en-US" sz="300" dirty="0"/>
              <a:t> </a:t>
            </a:r>
            <a:r>
              <a:rPr lang="ko-KR" altLang="en-US" sz="300" dirty="0" err="1"/>
              <a:t>i</a:t>
            </a:r>
            <a:r>
              <a:rPr lang="ko-KR" altLang="en-US" sz="300" dirty="0"/>
              <a:t>=0; </a:t>
            </a:r>
            <a:r>
              <a:rPr lang="ko-KR" altLang="en-US" sz="300" dirty="0" err="1"/>
              <a:t>i</a:t>
            </a:r>
            <a:r>
              <a:rPr lang="ko-KR" altLang="en-US" sz="300" dirty="0"/>
              <a:t>&lt;5; </a:t>
            </a:r>
            <a:r>
              <a:rPr lang="ko-KR" altLang="en-US" sz="300" dirty="0" err="1"/>
              <a:t>i</a:t>
            </a:r>
            <a:r>
              <a:rPr lang="ko-KR" altLang="en-US" sz="300" dirty="0"/>
              <a:t>++) {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aa</a:t>
            </a:r>
            <a:r>
              <a:rPr lang="ko-KR" altLang="en-US" sz="300" dirty="0"/>
              <a:t>[</a:t>
            </a:r>
            <a:r>
              <a:rPr lang="ko-KR" altLang="en-US" sz="300" dirty="0" err="1"/>
              <a:t>i</a:t>
            </a:r>
            <a:r>
              <a:rPr lang="ko-KR" altLang="en-US" sz="300" dirty="0"/>
              <a:t>].</a:t>
            </a:r>
            <a:r>
              <a:rPr lang="ko-KR" altLang="en-US" sz="300" dirty="0" err="1"/>
              <a:t>update</a:t>
            </a:r>
            <a:r>
              <a:rPr lang="ko-KR" altLang="en-US" sz="300" dirty="0"/>
              <a:t>();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aa</a:t>
            </a:r>
            <a:r>
              <a:rPr lang="ko-KR" altLang="en-US" sz="300" dirty="0"/>
              <a:t>[</a:t>
            </a:r>
            <a:r>
              <a:rPr lang="ko-KR" altLang="en-US" sz="300" dirty="0" err="1"/>
              <a:t>i</a:t>
            </a:r>
            <a:r>
              <a:rPr lang="ko-KR" altLang="en-US" sz="300" dirty="0"/>
              <a:t>].</a:t>
            </a:r>
            <a:r>
              <a:rPr lang="ko-KR" altLang="en-US" sz="300" dirty="0" err="1"/>
              <a:t>punleuShow</a:t>
            </a:r>
            <a:r>
              <a:rPr lang="ko-KR" altLang="en-US" sz="300" dirty="0"/>
              <a:t>();</a:t>
            </a:r>
          </a:p>
          <a:p>
            <a:r>
              <a:rPr lang="ko-KR" altLang="en-US" sz="300" dirty="0"/>
              <a:t>  }  </a:t>
            </a:r>
          </a:p>
          <a:p>
            <a:r>
              <a:rPr lang="ko-KR" altLang="en-US" sz="300" dirty="0"/>
              <a:t>}</a:t>
            </a:r>
          </a:p>
          <a:p>
            <a:endParaRPr lang="ko-KR" altLang="en-US" sz="300" dirty="0"/>
          </a:p>
          <a:p>
            <a:r>
              <a:rPr lang="ko-KR" altLang="en-US" sz="300" dirty="0" err="1"/>
              <a:t>class</a:t>
            </a:r>
            <a:r>
              <a:rPr lang="ko-KR" altLang="en-US" sz="300" dirty="0"/>
              <a:t> </a:t>
            </a:r>
            <a:r>
              <a:rPr lang="ko-KR" altLang="en-US" sz="300" dirty="0" err="1"/>
              <a:t>punleu</a:t>
            </a:r>
            <a:r>
              <a:rPr lang="ko-KR" altLang="en-US" sz="300" dirty="0"/>
              <a:t> {</a:t>
            </a:r>
          </a:p>
          <a:p>
            <a:r>
              <a:rPr lang="ko-KR" altLang="en-US" sz="300" dirty="0"/>
              <a:t>  // </a:t>
            </a:r>
            <a:r>
              <a:rPr lang="ko-KR" altLang="en-US" sz="300" dirty="0" err="1"/>
              <a:t>constructor</a:t>
            </a:r>
            <a:endParaRPr lang="ko-KR" altLang="en-US" sz="300" dirty="0"/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punleu</a:t>
            </a:r>
            <a:r>
              <a:rPr lang="ko-KR" altLang="en-US" sz="300" dirty="0"/>
              <a:t>() {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x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</a:t>
            </a:r>
            <a:r>
              <a:rPr lang="ko-KR" altLang="en-US" sz="300" dirty="0" err="1"/>
              <a:t>width</a:t>
            </a:r>
            <a:r>
              <a:rPr lang="ko-KR" altLang="en-US" sz="300" dirty="0"/>
              <a:t>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y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</a:t>
            </a:r>
            <a:r>
              <a:rPr lang="ko-KR" altLang="en-US" sz="300" dirty="0" err="1"/>
              <a:t>height</a:t>
            </a:r>
            <a:r>
              <a:rPr lang="ko-KR" altLang="en-US" sz="300" dirty="0"/>
              <a:t>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d</a:t>
            </a:r>
            <a:r>
              <a:rPr lang="ko-KR" altLang="en-US" sz="300" dirty="0"/>
              <a:t> = 25;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vx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(-3,3);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vy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(-2,2);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aa</a:t>
            </a:r>
            <a:r>
              <a:rPr lang="ko-KR" altLang="en-US" sz="300" dirty="0"/>
              <a:t> = </a:t>
            </a:r>
            <a:r>
              <a:rPr lang="ko-KR" altLang="en-US" sz="300" dirty="0" err="1"/>
              <a:t>new</a:t>
            </a:r>
            <a:r>
              <a:rPr lang="ko-KR" altLang="en-US" sz="300" dirty="0"/>
              <a:t> </a:t>
            </a:r>
            <a:r>
              <a:rPr lang="ko-KR" altLang="en-US" sz="300" dirty="0" err="1"/>
              <a:t>Siha</a:t>
            </a:r>
            <a:r>
              <a:rPr lang="ko-KR" altLang="en-US" sz="300" dirty="0"/>
              <a:t>[2];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for</a:t>
            </a:r>
            <a:r>
              <a:rPr lang="ko-KR" altLang="en-US" sz="300" dirty="0"/>
              <a:t>(</a:t>
            </a:r>
            <a:r>
              <a:rPr lang="ko-KR" altLang="en-US" sz="300" dirty="0" err="1"/>
              <a:t>int</a:t>
            </a:r>
            <a:r>
              <a:rPr lang="ko-KR" altLang="en-US" sz="300" dirty="0"/>
              <a:t> </a:t>
            </a:r>
            <a:r>
              <a:rPr lang="ko-KR" altLang="en-US" sz="300" dirty="0" err="1"/>
              <a:t>i</a:t>
            </a:r>
            <a:r>
              <a:rPr lang="ko-KR" altLang="en-US" sz="300" dirty="0"/>
              <a:t>=0;i&lt;2;i++){</a:t>
            </a:r>
          </a:p>
          <a:p>
            <a:r>
              <a:rPr lang="ko-KR" altLang="en-US" sz="300" dirty="0"/>
              <a:t>      </a:t>
            </a:r>
            <a:r>
              <a:rPr lang="ko-KR" altLang="en-US" sz="300" dirty="0" err="1"/>
              <a:t>aa</a:t>
            </a:r>
            <a:r>
              <a:rPr lang="ko-KR" altLang="en-US" sz="300" dirty="0"/>
              <a:t>[</a:t>
            </a:r>
            <a:r>
              <a:rPr lang="ko-KR" altLang="en-US" sz="300" dirty="0" err="1"/>
              <a:t>i</a:t>
            </a:r>
            <a:r>
              <a:rPr lang="ko-KR" altLang="en-US" sz="300" dirty="0"/>
              <a:t>] = </a:t>
            </a:r>
            <a:r>
              <a:rPr lang="ko-KR" altLang="en-US" sz="300" dirty="0" err="1"/>
              <a:t>new</a:t>
            </a:r>
            <a:r>
              <a:rPr lang="ko-KR" altLang="en-US" sz="300" dirty="0"/>
              <a:t> </a:t>
            </a:r>
            <a:r>
              <a:rPr lang="ko-KR" altLang="en-US" sz="300" dirty="0" err="1"/>
              <a:t>Siha</a:t>
            </a:r>
            <a:r>
              <a:rPr lang="ko-KR" altLang="en-US" sz="300" dirty="0"/>
              <a:t>(</a:t>
            </a:r>
            <a:r>
              <a:rPr lang="ko-KR" altLang="en-US" sz="300" dirty="0" err="1"/>
              <a:t>x+i</a:t>
            </a:r>
            <a:r>
              <a:rPr lang="ko-KR" altLang="en-US" sz="300" dirty="0"/>
              <a:t>*200-100,y);</a:t>
            </a:r>
          </a:p>
          <a:p>
            <a:r>
              <a:rPr lang="ko-KR" altLang="en-US" sz="300" dirty="0"/>
              <a:t>    }</a:t>
            </a:r>
          </a:p>
          <a:p>
            <a:r>
              <a:rPr lang="ko-KR" altLang="en-US" sz="300" dirty="0"/>
              <a:t>  }</a:t>
            </a:r>
          </a:p>
          <a:p>
            <a:r>
              <a:rPr lang="ko-KR" altLang="en-US" sz="300" dirty="0"/>
              <a:t>  // </a:t>
            </a:r>
            <a:r>
              <a:rPr lang="ko-KR" altLang="en-US" sz="300" dirty="0" err="1"/>
              <a:t>member</a:t>
            </a:r>
            <a:r>
              <a:rPr lang="ko-KR" altLang="en-US" sz="300" dirty="0"/>
              <a:t> </a:t>
            </a:r>
            <a:r>
              <a:rPr lang="ko-KR" altLang="en-US" sz="300" dirty="0" err="1"/>
              <a:t>data</a:t>
            </a:r>
            <a:endParaRPr lang="ko-KR" altLang="en-US" sz="300" dirty="0"/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float</a:t>
            </a:r>
            <a:r>
              <a:rPr lang="ko-KR" altLang="en-US" sz="300" dirty="0"/>
              <a:t> </a:t>
            </a:r>
            <a:r>
              <a:rPr lang="ko-KR" altLang="en-US" sz="300" dirty="0" err="1"/>
              <a:t>x</a:t>
            </a:r>
            <a:r>
              <a:rPr lang="ko-KR" altLang="en-US" sz="300" dirty="0"/>
              <a:t>, </a:t>
            </a:r>
            <a:r>
              <a:rPr lang="ko-KR" altLang="en-US" sz="300" dirty="0" err="1"/>
              <a:t>y</a:t>
            </a:r>
            <a:r>
              <a:rPr lang="ko-KR" altLang="en-US" sz="300" dirty="0"/>
              <a:t>, </a:t>
            </a:r>
            <a:r>
              <a:rPr lang="ko-KR" altLang="en-US" sz="300" dirty="0" err="1"/>
              <a:t>d</a:t>
            </a:r>
            <a:r>
              <a:rPr lang="ko-KR" altLang="en-US" sz="300" dirty="0"/>
              <a:t>, </a:t>
            </a:r>
            <a:r>
              <a:rPr lang="ko-KR" altLang="en-US" sz="300" dirty="0" err="1"/>
              <a:t>vx</a:t>
            </a:r>
            <a:r>
              <a:rPr lang="ko-KR" altLang="en-US" sz="300" dirty="0"/>
              <a:t>, </a:t>
            </a:r>
            <a:r>
              <a:rPr lang="ko-KR" altLang="en-US" sz="300" dirty="0" err="1"/>
              <a:t>vy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Siha</a:t>
            </a:r>
            <a:r>
              <a:rPr lang="ko-KR" altLang="en-US" sz="300" dirty="0"/>
              <a:t> [] </a:t>
            </a:r>
            <a:r>
              <a:rPr lang="ko-KR" altLang="en-US" sz="300" dirty="0" err="1"/>
              <a:t>aa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// </a:t>
            </a:r>
            <a:r>
              <a:rPr lang="ko-KR" altLang="en-US" sz="300" dirty="0" err="1"/>
              <a:t>member</a:t>
            </a:r>
            <a:r>
              <a:rPr lang="ko-KR" altLang="en-US" sz="300" dirty="0"/>
              <a:t> </a:t>
            </a:r>
            <a:r>
              <a:rPr lang="ko-KR" altLang="en-US" sz="300" dirty="0" err="1"/>
              <a:t>function</a:t>
            </a:r>
            <a:endParaRPr lang="ko-KR" altLang="en-US" sz="300" dirty="0"/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void</a:t>
            </a:r>
            <a:r>
              <a:rPr lang="ko-KR" altLang="en-US" sz="300" dirty="0"/>
              <a:t> </a:t>
            </a:r>
            <a:r>
              <a:rPr lang="ko-KR" altLang="en-US" sz="300" dirty="0" err="1"/>
              <a:t>update</a:t>
            </a:r>
            <a:r>
              <a:rPr lang="ko-KR" altLang="en-US" sz="300" dirty="0"/>
              <a:t>(){</a:t>
            </a:r>
          </a:p>
          <a:p>
            <a:r>
              <a:rPr lang="ko-KR" altLang="en-US" sz="300" dirty="0"/>
              <a:t>   </a:t>
            </a:r>
            <a:r>
              <a:rPr lang="ko-KR" altLang="en-US" sz="300" dirty="0" err="1"/>
              <a:t>x</a:t>
            </a:r>
            <a:r>
              <a:rPr lang="ko-KR" altLang="en-US" sz="300" dirty="0"/>
              <a:t> += </a:t>
            </a:r>
            <a:r>
              <a:rPr lang="ko-KR" altLang="en-US" sz="300" dirty="0" err="1"/>
              <a:t>vx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 </a:t>
            </a:r>
            <a:r>
              <a:rPr lang="ko-KR" altLang="en-US" sz="300" dirty="0" err="1"/>
              <a:t>y</a:t>
            </a:r>
            <a:r>
              <a:rPr lang="ko-KR" altLang="en-US" sz="300" dirty="0"/>
              <a:t> += </a:t>
            </a:r>
            <a:r>
              <a:rPr lang="ko-KR" altLang="en-US" sz="300" dirty="0" err="1"/>
              <a:t>vy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 </a:t>
            </a:r>
            <a:r>
              <a:rPr lang="ko-KR" altLang="en-US" sz="300" dirty="0" err="1"/>
              <a:t>if</a:t>
            </a:r>
            <a:r>
              <a:rPr lang="ko-KR" altLang="en-US" sz="300" dirty="0"/>
              <a:t>(</a:t>
            </a:r>
            <a:r>
              <a:rPr lang="ko-KR" altLang="en-US" sz="300" dirty="0" err="1"/>
              <a:t>x</a:t>
            </a:r>
            <a:r>
              <a:rPr lang="ko-KR" altLang="en-US" sz="300" dirty="0"/>
              <a:t>&lt;0 || </a:t>
            </a:r>
            <a:r>
              <a:rPr lang="ko-KR" altLang="en-US" sz="300" dirty="0" err="1"/>
              <a:t>x</a:t>
            </a:r>
            <a:r>
              <a:rPr lang="ko-KR" altLang="en-US" sz="300" dirty="0"/>
              <a:t>&gt;</a:t>
            </a:r>
            <a:r>
              <a:rPr lang="ko-KR" altLang="en-US" sz="300" dirty="0" err="1"/>
              <a:t>width</a:t>
            </a:r>
            <a:r>
              <a:rPr lang="ko-KR" altLang="en-US" sz="300" dirty="0"/>
              <a:t>) </a:t>
            </a:r>
            <a:r>
              <a:rPr lang="ko-KR" altLang="en-US" sz="300" dirty="0" err="1"/>
              <a:t>vx</a:t>
            </a:r>
            <a:r>
              <a:rPr lang="ko-KR" altLang="en-US" sz="300" dirty="0"/>
              <a:t> = - </a:t>
            </a:r>
            <a:r>
              <a:rPr lang="ko-KR" altLang="en-US" sz="300" dirty="0" err="1"/>
              <a:t>vx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 </a:t>
            </a:r>
            <a:r>
              <a:rPr lang="ko-KR" altLang="en-US" sz="300" dirty="0" err="1"/>
              <a:t>if</a:t>
            </a:r>
            <a:r>
              <a:rPr lang="ko-KR" altLang="en-US" sz="300" dirty="0"/>
              <a:t>(</a:t>
            </a:r>
            <a:r>
              <a:rPr lang="ko-KR" altLang="en-US" sz="300" dirty="0" err="1"/>
              <a:t>y</a:t>
            </a:r>
            <a:r>
              <a:rPr lang="ko-KR" altLang="en-US" sz="300" dirty="0"/>
              <a:t>&lt;0 || </a:t>
            </a:r>
            <a:r>
              <a:rPr lang="ko-KR" altLang="en-US" sz="300" dirty="0" err="1"/>
              <a:t>y</a:t>
            </a:r>
            <a:r>
              <a:rPr lang="ko-KR" altLang="en-US" sz="300" dirty="0"/>
              <a:t>&gt;</a:t>
            </a:r>
            <a:r>
              <a:rPr lang="ko-KR" altLang="en-US" sz="300" dirty="0" err="1"/>
              <a:t>height</a:t>
            </a:r>
            <a:r>
              <a:rPr lang="ko-KR" altLang="en-US" sz="300" dirty="0"/>
              <a:t>) </a:t>
            </a:r>
            <a:r>
              <a:rPr lang="ko-KR" altLang="en-US" sz="300" dirty="0" err="1"/>
              <a:t>vy</a:t>
            </a:r>
            <a:r>
              <a:rPr lang="ko-KR" altLang="en-US" sz="300" dirty="0"/>
              <a:t> = - </a:t>
            </a:r>
            <a:r>
              <a:rPr lang="ko-KR" altLang="en-US" sz="300" dirty="0" err="1"/>
              <a:t>vy</a:t>
            </a:r>
            <a:r>
              <a:rPr lang="ko-KR" altLang="en-US" sz="300" dirty="0"/>
              <a:t>;   </a:t>
            </a:r>
          </a:p>
          <a:p>
            <a:r>
              <a:rPr lang="ko-KR" altLang="en-US" sz="300" dirty="0"/>
              <a:t>   </a:t>
            </a:r>
            <a:r>
              <a:rPr lang="ko-KR" altLang="en-US" sz="300" dirty="0" err="1"/>
              <a:t>for</a:t>
            </a:r>
            <a:r>
              <a:rPr lang="ko-KR" altLang="en-US" sz="300" dirty="0"/>
              <a:t>(</a:t>
            </a:r>
            <a:r>
              <a:rPr lang="ko-KR" altLang="en-US" sz="300" dirty="0" err="1"/>
              <a:t>int</a:t>
            </a:r>
            <a:r>
              <a:rPr lang="ko-KR" altLang="en-US" sz="300" dirty="0"/>
              <a:t> </a:t>
            </a:r>
            <a:r>
              <a:rPr lang="ko-KR" altLang="en-US" sz="300" dirty="0" err="1"/>
              <a:t>i</a:t>
            </a:r>
            <a:r>
              <a:rPr lang="ko-KR" altLang="en-US" sz="300" dirty="0"/>
              <a:t>=0;i&lt;2;i++){</a:t>
            </a:r>
          </a:p>
          <a:p>
            <a:r>
              <a:rPr lang="ko-KR" altLang="en-US" sz="300" dirty="0"/>
              <a:t>      </a:t>
            </a:r>
            <a:r>
              <a:rPr lang="ko-KR" altLang="en-US" sz="300" dirty="0" err="1"/>
              <a:t>aa</a:t>
            </a:r>
            <a:r>
              <a:rPr lang="ko-KR" altLang="en-US" sz="300" dirty="0"/>
              <a:t>[</a:t>
            </a:r>
            <a:r>
              <a:rPr lang="ko-KR" altLang="en-US" sz="300" dirty="0" err="1"/>
              <a:t>i</a:t>
            </a:r>
            <a:r>
              <a:rPr lang="ko-KR" altLang="en-US" sz="300" dirty="0"/>
              <a:t>].</a:t>
            </a:r>
            <a:r>
              <a:rPr lang="ko-KR" altLang="en-US" sz="300" dirty="0" err="1"/>
              <a:t>x</a:t>
            </a:r>
            <a:r>
              <a:rPr lang="ko-KR" altLang="en-US" sz="300" dirty="0"/>
              <a:t> =</a:t>
            </a:r>
            <a:r>
              <a:rPr lang="ko-KR" altLang="en-US" sz="300" dirty="0" err="1"/>
              <a:t>x+i</a:t>
            </a:r>
            <a:r>
              <a:rPr lang="ko-KR" altLang="en-US" sz="300" dirty="0"/>
              <a:t>*240-120;</a:t>
            </a:r>
          </a:p>
          <a:p>
            <a:r>
              <a:rPr lang="ko-KR" altLang="en-US" sz="300" dirty="0"/>
              <a:t>      </a:t>
            </a:r>
            <a:r>
              <a:rPr lang="ko-KR" altLang="en-US" sz="300" dirty="0" err="1"/>
              <a:t>aa</a:t>
            </a:r>
            <a:r>
              <a:rPr lang="ko-KR" altLang="en-US" sz="300" dirty="0"/>
              <a:t>[</a:t>
            </a:r>
            <a:r>
              <a:rPr lang="ko-KR" altLang="en-US" sz="300" dirty="0" err="1"/>
              <a:t>i</a:t>
            </a:r>
            <a:r>
              <a:rPr lang="ko-KR" altLang="en-US" sz="300" dirty="0"/>
              <a:t>].</a:t>
            </a:r>
            <a:r>
              <a:rPr lang="ko-KR" altLang="en-US" sz="300" dirty="0" err="1"/>
              <a:t>y</a:t>
            </a:r>
            <a:r>
              <a:rPr lang="ko-KR" altLang="en-US" sz="300" dirty="0"/>
              <a:t> = </a:t>
            </a:r>
            <a:r>
              <a:rPr lang="ko-KR" altLang="en-US" sz="300" dirty="0" err="1"/>
              <a:t>y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 }</a:t>
            </a:r>
          </a:p>
          <a:p>
            <a:r>
              <a:rPr lang="ko-KR" altLang="en-US" sz="300" dirty="0"/>
              <a:t>  }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void</a:t>
            </a:r>
            <a:r>
              <a:rPr lang="ko-KR" altLang="en-US" sz="300" dirty="0"/>
              <a:t> </a:t>
            </a:r>
            <a:r>
              <a:rPr lang="ko-KR" altLang="en-US" sz="300" dirty="0" err="1"/>
              <a:t>punleuShow</a:t>
            </a:r>
            <a:r>
              <a:rPr lang="ko-KR" altLang="en-US" sz="300" dirty="0"/>
              <a:t>() {</a:t>
            </a:r>
          </a:p>
          <a:p>
            <a:r>
              <a:rPr lang="ko-KR" altLang="en-US" sz="300" dirty="0"/>
              <a:t>   </a:t>
            </a:r>
            <a:r>
              <a:rPr lang="ko-KR" altLang="en-US" sz="300" dirty="0" err="1"/>
              <a:t>for</a:t>
            </a:r>
            <a:r>
              <a:rPr lang="ko-KR" altLang="en-US" sz="300" dirty="0"/>
              <a:t>(</a:t>
            </a:r>
            <a:r>
              <a:rPr lang="ko-KR" altLang="en-US" sz="300" dirty="0" err="1"/>
              <a:t>int</a:t>
            </a:r>
            <a:r>
              <a:rPr lang="ko-KR" altLang="en-US" sz="300" dirty="0"/>
              <a:t> </a:t>
            </a:r>
            <a:r>
              <a:rPr lang="ko-KR" altLang="en-US" sz="300" dirty="0" err="1"/>
              <a:t>i</a:t>
            </a:r>
            <a:r>
              <a:rPr lang="ko-KR" altLang="en-US" sz="300" dirty="0"/>
              <a:t>=0;i&lt;2;i++) </a:t>
            </a:r>
            <a:r>
              <a:rPr lang="ko-KR" altLang="en-US" sz="300" dirty="0" err="1"/>
              <a:t>aa</a:t>
            </a:r>
            <a:r>
              <a:rPr lang="ko-KR" altLang="en-US" sz="300" dirty="0"/>
              <a:t>[</a:t>
            </a:r>
            <a:r>
              <a:rPr lang="ko-KR" altLang="en-US" sz="300" dirty="0" err="1"/>
              <a:t>i</a:t>
            </a:r>
            <a:r>
              <a:rPr lang="ko-KR" altLang="en-US" sz="300" dirty="0"/>
              <a:t>].Life();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stroke</a:t>
            </a:r>
            <a:r>
              <a:rPr lang="ko-KR" altLang="en-US" sz="300" dirty="0"/>
              <a:t>(0,0,0);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(125,125,200);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ellipse</a:t>
            </a:r>
            <a:r>
              <a:rPr lang="ko-KR" altLang="en-US" sz="300" dirty="0"/>
              <a:t>(</a:t>
            </a:r>
            <a:r>
              <a:rPr lang="ko-KR" altLang="en-US" sz="300" dirty="0" err="1"/>
              <a:t>x</a:t>
            </a:r>
            <a:r>
              <a:rPr lang="ko-KR" altLang="en-US" sz="300" dirty="0"/>
              <a:t>, </a:t>
            </a:r>
            <a:r>
              <a:rPr lang="ko-KR" altLang="en-US" sz="300" dirty="0" err="1"/>
              <a:t>y</a:t>
            </a:r>
            <a:r>
              <a:rPr lang="ko-KR" altLang="en-US" sz="300" dirty="0"/>
              <a:t>, </a:t>
            </a:r>
            <a:r>
              <a:rPr lang="ko-KR" altLang="en-US" sz="300" dirty="0" err="1"/>
              <a:t>d</a:t>
            </a:r>
            <a:r>
              <a:rPr lang="ko-KR" altLang="en-US" sz="300" dirty="0"/>
              <a:t>*3.5, </a:t>
            </a:r>
            <a:r>
              <a:rPr lang="ko-KR" altLang="en-US" sz="300" dirty="0" err="1"/>
              <a:t>d</a:t>
            </a:r>
            <a:r>
              <a:rPr lang="ko-KR" altLang="en-US" sz="300" dirty="0"/>
              <a:t>*3);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(255,255,255);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ellipse</a:t>
            </a:r>
            <a:r>
              <a:rPr lang="ko-KR" altLang="en-US" sz="300" dirty="0"/>
              <a:t>(</a:t>
            </a:r>
            <a:r>
              <a:rPr lang="ko-KR" altLang="en-US" sz="300" dirty="0" err="1"/>
              <a:t>x</a:t>
            </a:r>
            <a:r>
              <a:rPr lang="ko-KR" altLang="en-US" sz="300" dirty="0"/>
              <a:t>, </a:t>
            </a:r>
            <a:r>
              <a:rPr lang="ko-KR" altLang="en-US" sz="300" dirty="0" err="1"/>
              <a:t>y</a:t>
            </a:r>
            <a:r>
              <a:rPr lang="ko-KR" altLang="en-US" sz="300" dirty="0"/>
              <a:t> - </a:t>
            </a:r>
            <a:r>
              <a:rPr lang="ko-KR" altLang="en-US" sz="300" dirty="0" err="1"/>
              <a:t>d</a:t>
            </a:r>
            <a:r>
              <a:rPr lang="ko-KR" altLang="en-US" sz="300" dirty="0"/>
              <a:t>*1.0, </a:t>
            </a:r>
            <a:r>
              <a:rPr lang="ko-KR" altLang="en-US" sz="300" dirty="0" err="1"/>
              <a:t>d</a:t>
            </a:r>
            <a:r>
              <a:rPr lang="ko-KR" altLang="en-US" sz="300" dirty="0"/>
              <a:t>*1.4, </a:t>
            </a:r>
            <a:r>
              <a:rPr lang="ko-KR" altLang="en-US" sz="300" dirty="0" err="1"/>
              <a:t>d</a:t>
            </a:r>
            <a:r>
              <a:rPr lang="ko-KR" altLang="en-US" sz="300" dirty="0"/>
              <a:t>*1.0);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ellipse</a:t>
            </a:r>
            <a:r>
              <a:rPr lang="ko-KR" altLang="en-US" sz="300" dirty="0"/>
              <a:t>(</a:t>
            </a:r>
            <a:r>
              <a:rPr lang="ko-KR" altLang="en-US" sz="300" dirty="0" err="1"/>
              <a:t>x</a:t>
            </a:r>
            <a:r>
              <a:rPr lang="ko-KR" altLang="en-US" sz="300" dirty="0"/>
              <a:t>, </a:t>
            </a:r>
            <a:r>
              <a:rPr lang="ko-KR" altLang="en-US" sz="300" dirty="0" err="1"/>
              <a:t>y</a:t>
            </a:r>
            <a:r>
              <a:rPr lang="ko-KR" altLang="en-US" sz="300" dirty="0"/>
              <a:t> - </a:t>
            </a:r>
            <a:r>
              <a:rPr lang="ko-KR" altLang="en-US" sz="300" dirty="0" err="1"/>
              <a:t>d</a:t>
            </a:r>
            <a:r>
              <a:rPr lang="ko-KR" altLang="en-US" sz="300" dirty="0"/>
              <a:t>*1.0, </a:t>
            </a:r>
            <a:r>
              <a:rPr lang="ko-KR" altLang="en-US" sz="300" dirty="0" err="1"/>
              <a:t>d</a:t>
            </a:r>
            <a:r>
              <a:rPr lang="ko-KR" altLang="en-US" sz="300" dirty="0"/>
              <a:t>*1.4*0.7, </a:t>
            </a:r>
            <a:r>
              <a:rPr lang="ko-KR" altLang="en-US" sz="300" dirty="0" err="1"/>
              <a:t>d</a:t>
            </a:r>
            <a:r>
              <a:rPr lang="ko-KR" altLang="en-US" sz="300" dirty="0"/>
              <a:t>*1.0*0.7);</a:t>
            </a:r>
          </a:p>
          <a:p>
            <a:r>
              <a:rPr lang="ko-KR" altLang="en-US" sz="300" dirty="0"/>
              <a:t>  }</a:t>
            </a:r>
          </a:p>
          <a:p>
            <a:r>
              <a:rPr lang="ko-KR" altLang="en-US" sz="300" dirty="0"/>
              <a:t>}</a:t>
            </a:r>
          </a:p>
          <a:p>
            <a:endParaRPr lang="ko-KR" altLang="en-US" sz="300" dirty="0"/>
          </a:p>
          <a:p>
            <a:r>
              <a:rPr lang="ko-KR" altLang="en-US" sz="300" dirty="0" err="1"/>
              <a:t>class</a:t>
            </a:r>
            <a:r>
              <a:rPr lang="ko-KR" altLang="en-US" sz="300" dirty="0"/>
              <a:t> </a:t>
            </a:r>
            <a:r>
              <a:rPr lang="ko-KR" altLang="en-US" sz="300" dirty="0" err="1"/>
              <a:t>Siha</a:t>
            </a:r>
            <a:r>
              <a:rPr lang="ko-KR" altLang="en-US" sz="300" dirty="0"/>
              <a:t> {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Siha</a:t>
            </a:r>
            <a:r>
              <a:rPr lang="ko-KR" altLang="en-US" sz="300" dirty="0"/>
              <a:t>() {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x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(0,width);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y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(0,height);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d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(50,100);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vx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(-3,3); </a:t>
            </a:r>
            <a:r>
              <a:rPr lang="ko-KR" altLang="en-US" sz="300" dirty="0" err="1"/>
              <a:t>vy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(-2,2);</a:t>
            </a:r>
          </a:p>
          <a:p>
            <a:r>
              <a:rPr lang="ko-KR" altLang="en-US" sz="300" dirty="0"/>
              <a:t>  };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Siha</a:t>
            </a:r>
            <a:r>
              <a:rPr lang="ko-KR" altLang="en-US" sz="300" dirty="0"/>
              <a:t>(</a:t>
            </a:r>
            <a:r>
              <a:rPr lang="ko-KR" altLang="en-US" sz="300" dirty="0" err="1"/>
              <a:t>float</a:t>
            </a:r>
            <a:r>
              <a:rPr lang="ko-KR" altLang="en-US" sz="300" dirty="0"/>
              <a:t> </a:t>
            </a:r>
            <a:r>
              <a:rPr lang="ko-KR" altLang="en-US" sz="300" dirty="0" err="1"/>
              <a:t>a</a:t>
            </a:r>
            <a:r>
              <a:rPr lang="ko-KR" altLang="en-US" sz="300" dirty="0"/>
              <a:t>, </a:t>
            </a:r>
            <a:r>
              <a:rPr lang="ko-KR" altLang="en-US" sz="300" dirty="0" err="1"/>
              <a:t>float</a:t>
            </a:r>
            <a:r>
              <a:rPr lang="ko-KR" altLang="en-US" sz="300" dirty="0"/>
              <a:t> </a:t>
            </a:r>
            <a:r>
              <a:rPr lang="ko-KR" altLang="en-US" sz="300" dirty="0" err="1"/>
              <a:t>b</a:t>
            </a:r>
            <a:r>
              <a:rPr lang="ko-KR" altLang="en-US" sz="300" dirty="0"/>
              <a:t>) {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x</a:t>
            </a:r>
            <a:r>
              <a:rPr lang="ko-KR" altLang="en-US" sz="300" dirty="0"/>
              <a:t> = </a:t>
            </a:r>
            <a:r>
              <a:rPr lang="ko-KR" altLang="en-US" sz="300" dirty="0" err="1"/>
              <a:t>a</a:t>
            </a:r>
            <a:r>
              <a:rPr lang="ko-KR" altLang="en-US" sz="300" dirty="0"/>
              <a:t>; </a:t>
            </a:r>
            <a:r>
              <a:rPr lang="ko-KR" altLang="en-US" sz="300" dirty="0" err="1"/>
              <a:t>y</a:t>
            </a:r>
            <a:r>
              <a:rPr lang="ko-KR" altLang="en-US" sz="300" dirty="0"/>
              <a:t> = </a:t>
            </a:r>
            <a:r>
              <a:rPr lang="ko-KR" altLang="en-US" sz="300" dirty="0" err="1"/>
              <a:t>b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d</a:t>
            </a:r>
            <a:r>
              <a:rPr lang="ko-KR" altLang="en-US" sz="300" dirty="0"/>
              <a:t> = 50;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vx</a:t>
            </a:r>
            <a:r>
              <a:rPr lang="ko-KR" altLang="en-US" sz="300" dirty="0"/>
              <a:t> = </a:t>
            </a:r>
            <a:r>
              <a:rPr lang="ko-KR" altLang="en-US" sz="300" dirty="0" err="1"/>
              <a:t>vy</a:t>
            </a:r>
            <a:r>
              <a:rPr lang="ko-KR" altLang="en-US" sz="300" dirty="0"/>
              <a:t> = 0;</a:t>
            </a:r>
          </a:p>
          <a:p>
            <a:r>
              <a:rPr lang="ko-KR" altLang="en-US" sz="300" dirty="0"/>
              <a:t>  };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float</a:t>
            </a:r>
            <a:r>
              <a:rPr lang="ko-KR" altLang="en-US" sz="300" dirty="0"/>
              <a:t> </a:t>
            </a:r>
            <a:r>
              <a:rPr lang="ko-KR" altLang="en-US" sz="300" dirty="0" err="1"/>
              <a:t>x</a:t>
            </a:r>
            <a:r>
              <a:rPr lang="ko-KR" altLang="en-US" sz="300" dirty="0"/>
              <a:t>, </a:t>
            </a:r>
            <a:r>
              <a:rPr lang="ko-KR" altLang="en-US" sz="300" dirty="0" err="1"/>
              <a:t>y</a:t>
            </a:r>
            <a:r>
              <a:rPr lang="ko-KR" altLang="en-US" sz="300" dirty="0"/>
              <a:t>, </a:t>
            </a:r>
            <a:r>
              <a:rPr lang="ko-KR" altLang="en-US" sz="300" dirty="0" err="1"/>
              <a:t>d</a:t>
            </a:r>
            <a:r>
              <a:rPr lang="ko-KR" altLang="en-US" sz="300" dirty="0"/>
              <a:t>, </a:t>
            </a:r>
            <a:r>
              <a:rPr lang="ko-KR" altLang="en-US" sz="300" dirty="0" err="1"/>
              <a:t>vx</a:t>
            </a:r>
            <a:r>
              <a:rPr lang="ko-KR" altLang="en-US" sz="300" dirty="0"/>
              <a:t>, </a:t>
            </a:r>
            <a:r>
              <a:rPr lang="ko-KR" altLang="en-US" sz="300" dirty="0" err="1"/>
              <a:t>vy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void</a:t>
            </a:r>
            <a:r>
              <a:rPr lang="ko-KR" altLang="en-US" sz="300" dirty="0"/>
              <a:t> </a:t>
            </a:r>
            <a:r>
              <a:rPr lang="ko-KR" altLang="en-US" sz="300" dirty="0" err="1"/>
              <a:t>act</a:t>
            </a:r>
            <a:r>
              <a:rPr lang="ko-KR" altLang="en-US" sz="300" dirty="0"/>
              <a:t>(){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x</a:t>
            </a:r>
            <a:r>
              <a:rPr lang="ko-KR" altLang="en-US" sz="300" dirty="0"/>
              <a:t> += </a:t>
            </a:r>
            <a:r>
              <a:rPr lang="ko-KR" altLang="en-US" sz="300" dirty="0" err="1"/>
              <a:t>vx</a:t>
            </a:r>
            <a:r>
              <a:rPr lang="ko-KR" altLang="en-US" sz="300" dirty="0"/>
              <a:t>;  </a:t>
            </a:r>
            <a:r>
              <a:rPr lang="ko-KR" altLang="en-US" sz="300" dirty="0" err="1"/>
              <a:t>y</a:t>
            </a:r>
            <a:r>
              <a:rPr lang="ko-KR" altLang="en-US" sz="300" dirty="0"/>
              <a:t> += </a:t>
            </a:r>
            <a:r>
              <a:rPr lang="ko-KR" altLang="en-US" sz="300" dirty="0" err="1"/>
              <a:t>vy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if</a:t>
            </a:r>
            <a:r>
              <a:rPr lang="ko-KR" altLang="en-US" sz="300" dirty="0"/>
              <a:t>(</a:t>
            </a:r>
            <a:r>
              <a:rPr lang="ko-KR" altLang="en-US" sz="300" dirty="0" err="1"/>
              <a:t>x</a:t>
            </a:r>
            <a:r>
              <a:rPr lang="ko-KR" altLang="en-US" sz="300" dirty="0"/>
              <a:t>&gt;</a:t>
            </a:r>
            <a:r>
              <a:rPr lang="ko-KR" altLang="en-US" sz="300" dirty="0" err="1"/>
              <a:t>width</a:t>
            </a:r>
            <a:r>
              <a:rPr lang="ko-KR" altLang="en-US" sz="300" dirty="0"/>
              <a:t>) </a:t>
            </a:r>
            <a:r>
              <a:rPr lang="ko-KR" altLang="en-US" sz="300" dirty="0" err="1"/>
              <a:t>x</a:t>
            </a:r>
            <a:r>
              <a:rPr lang="ko-KR" altLang="en-US" sz="300" dirty="0"/>
              <a:t>=0;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if</a:t>
            </a:r>
            <a:r>
              <a:rPr lang="ko-KR" altLang="en-US" sz="300" dirty="0"/>
              <a:t>(</a:t>
            </a:r>
            <a:r>
              <a:rPr lang="ko-KR" altLang="en-US" sz="300" dirty="0" err="1"/>
              <a:t>x</a:t>
            </a:r>
            <a:r>
              <a:rPr lang="ko-KR" altLang="en-US" sz="300" dirty="0"/>
              <a:t>&lt;0) </a:t>
            </a:r>
            <a:r>
              <a:rPr lang="ko-KR" altLang="en-US" sz="300" dirty="0" err="1"/>
              <a:t>x</a:t>
            </a:r>
            <a:r>
              <a:rPr lang="ko-KR" altLang="en-US" sz="300" dirty="0"/>
              <a:t>=</a:t>
            </a:r>
            <a:r>
              <a:rPr lang="ko-KR" altLang="en-US" sz="300" dirty="0" err="1"/>
              <a:t>width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if</a:t>
            </a:r>
            <a:r>
              <a:rPr lang="ko-KR" altLang="en-US" sz="300" dirty="0"/>
              <a:t>(</a:t>
            </a:r>
            <a:r>
              <a:rPr lang="ko-KR" altLang="en-US" sz="300" dirty="0" err="1"/>
              <a:t>y</a:t>
            </a:r>
            <a:r>
              <a:rPr lang="ko-KR" altLang="en-US" sz="300" dirty="0"/>
              <a:t>&gt;</a:t>
            </a:r>
            <a:r>
              <a:rPr lang="ko-KR" altLang="en-US" sz="300" dirty="0" err="1"/>
              <a:t>height</a:t>
            </a:r>
            <a:r>
              <a:rPr lang="ko-KR" altLang="en-US" sz="300" dirty="0"/>
              <a:t>) </a:t>
            </a:r>
            <a:r>
              <a:rPr lang="ko-KR" altLang="en-US" sz="300" dirty="0" err="1"/>
              <a:t>y</a:t>
            </a:r>
            <a:r>
              <a:rPr lang="ko-KR" altLang="en-US" sz="300" dirty="0"/>
              <a:t>=0;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if</a:t>
            </a:r>
            <a:r>
              <a:rPr lang="ko-KR" altLang="en-US" sz="300" dirty="0"/>
              <a:t>(</a:t>
            </a:r>
            <a:r>
              <a:rPr lang="ko-KR" altLang="en-US" sz="300" dirty="0" err="1"/>
              <a:t>y</a:t>
            </a:r>
            <a:r>
              <a:rPr lang="ko-KR" altLang="en-US" sz="300" dirty="0"/>
              <a:t>&lt;0) </a:t>
            </a:r>
            <a:r>
              <a:rPr lang="ko-KR" altLang="en-US" sz="300" dirty="0" err="1"/>
              <a:t>y</a:t>
            </a:r>
            <a:r>
              <a:rPr lang="ko-KR" altLang="en-US" sz="300" dirty="0"/>
              <a:t> = </a:t>
            </a:r>
            <a:r>
              <a:rPr lang="ko-KR" altLang="en-US" sz="300" dirty="0" err="1"/>
              <a:t>height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}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void</a:t>
            </a:r>
            <a:r>
              <a:rPr lang="ko-KR" altLang="en-US" sz="300" dirty="0"/>
              <a:t> Life() {</a:t>
            </a:r>
          </a:p>
          <a:p>
            <a:r>
              <a:rPr lang="ko-KR" altLang="en-US" sz="300" dirty="0" err="1"/>
              <a:t>noStroke</a:t>
            </a:r>
            <a:r>
              <a:rPr lang="ko-KR" altLang="en-US" sz="300" dirty="0"/>
              <a:t>();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(255,255,255);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ellipse</a:t>
            </a:r>
            <a:r>
              <a:rPr lang="ko-KR" altLang="en-US" sz="300" dirty="0"/>
              <a:t>(</a:t>
            </a:r>
            <a:r>
              <a:rPr lang="ko-KR" altLang="en-US" sz="300" dirty="0" err="1"/>
              <a:t>x</a:t>
            </a:r>
            <a:r>
              <a:rPr lang="ko-KR" altLang="en-US" sz="300" dirty="0"/>
              <a:t>, </a:t>
            </a:r>
            <a:r>
              <a:rPr lang="ko-KR" altLang="en-US" sz="300" dirty="0" err="1"/>
              <a:t>y</a:t>
            </a:r>
            <a:r>
              <a:rPr lang="ko-KR" altLang="en-US" sz="300" dirty="0"/>
              <a:t>, </a:t>
            </a:r>
            <a:r>
              <a:rPr lang="ko-KR" altLang="en-US" sz="300" dirty="0" err="1"/>
              <a:t>d</a:t>
            </a:r>
            <a:r>
              <a:rPr lang="ko-KR" altLang="en-US" sz="300" dirty="0"/>
              <a:t>*4.5, </a:t>
            </a:r>
            <a:r>
              <a:rPr lang="ko-KR" altLang="en-US" sz="300" dirty="0" err="1"/>
              <a:t>d</a:t>
            </a:r>
            <a:r>
              <a:rPr lang="ko-KR" altLang="en-US" sz="300" dirty="0"/>
              <a:t>*3.5);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stroke</a:t>
            </a:r>
            <a:r>
              <a:rPr lang="ko-KR" altLang="en-US" sz="300" dirty="0"/>
              <a:t>(255, 200, 0);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strokeWeight</a:t>
            </a:r>
            <a:r>
              <a:rPr lang="ko-KR" altLang="en-US" sz="300" dirty="0"/>
              <a:t>(</a:t>
            </a:r>
            <a:r>
              <a:rPr lang="ko-KR" altLang="en-US" sz="300" dirty="0" err="1"/>
              <a:t>d</a:t>
            </a:r>
            <a:r>
              <a:rPr lang="ko-KR" altLang="en-US" sz="300" dirty="0"/>
              <a:t>*0.05);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(255, 220, 0);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rect</a:t>
            </a:r>
            <a:r>
              <a:rPr lang="ko-KR" altLang="en-US" sz="300" dirty="0"/>
              <a:t>(</a:t>
            </a:r>
            <a:r>
              <a:rPr lang="ko-KR" altLang="en-US" sz="300" dirty="0" err="1"/>
              <a:t>x-d</a:t>
            </a:r>
            <a:r>
              <a:rPr lang="ko-KR" altLang="en-US" sz="300" dirty="0"/>
              <a:t>*0.50, </a:t>
            </a:r>
            <a:r>
              <a:rPr lang="ko-KR" altLang="en-US" sz="300" dirty="0" err="1"/>
              <a:t>y-d</a:t>
            </a:r>
            <a:r>
              <a:rPr lang="ko-KR" altLang="en-US" sz="300" dirty="0"/>
              <a:t>*0.30, </a:t>
            </a:r>
            <a:r>
              <a:rPr lang="ko-KR" altLang="en-US" sz="300" dirty="0" err="1"/>
              <a:t>d</a:t>
            </a:r>
            <a:r>
              <a:rPr lang="ko-KR" altLang="en-US" sz="300" dirty="0"/>
              <a:t>, </a:t>
            </a:r>
            <a:r>
              <a:rPr lang="ko-KR" altLang="en-US" sz="300" dirty="0" err="1"/>
              <a:t>d</a:t>
            </a:r>
            <a:r>
              <a:rPr lang="ko-KR" altLang="en-US" sz="300" dirty="0"/>
              <a:t>*0.67);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stroke</a:t>
            </a:r>
            <a:r>
              <a:rPr lang="ko-KR" altLang="en-US" sz="300" dirty="0"/>
              <a:t>(0,0,0);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strokeWeight</a:t>
            </a:r>
            <a:r>
              <a:rPr lang="ko-KR" altLang="en-US" sz="300" dirty="0"/>
              <a:t>(</a:t>
            </a:r>
            <a:r>
              <a:rPr lang="ko-KR" altLang="en-US" sz="300" dirty="0" err="1"/>
              <a:t>d</a:t>
            </a:r>
            <a:r>
              <a:rPr lang="ko-KR" altLang="en-US" sz="300" dirty="0"/>
              <a:t>*0.01);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(255,160,0);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beginShape</a:t>
            </a:r>
            <a:r>
              <a:rPr lang="ko-KR" altLang="en-US" sz="300" dirty="0"/>
              <a:t>() 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vertex</a:t>
            </a:r>
            <a:r>
              <a:rPr lang="ko-KR" altLang="en-US" sz="300" dirty="0"/>
              <a:t>(</a:t>
            </a:r>
            <a:r>
              <a:rPr lang="ko-KR" altLang="en-US" sz="300" dirty="0" err="1"/>
              <a:t>x+d</a:t>
            </a:r>
            <a:r>
              <a:rPr lang="ko-KR" altLang="en-US" sz="300" dirty="0"/>
              <a:t>*0.20, </a:t>
            </a:r>
            <a:r>
              <a:rPr lang="ko-KR" altLang="en-US" sz="300" dirty="0" err="1"/>
              <a:t>y+d</a:t>
            </a:r>
            <a:r>
              <a:rPr lang="ko-KR" altLang="en-US" sz="300" dirty="0"/>
              <a:t>*0.40);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vertex</a:t>
            </a:r>
            <a:r>
              <a:rPr lang="ko-KR" altLang="en-US" sz="300" dirty="0"/>
              <a:t>(</a:t>
            </a:r>
            <a:r>
              <a:rPr lang="ko-KR" altLang="en-US" sz="300" dirty="0" err="1"/>
              <a:t>x</a:t>
            </a:r>
            <a:r>
              <a:rPr lang="ko-KR" altLang="en-US" sz="300" dirty="0"/>
              <a:t>, </a:t>
            </a:r>
            <a:r>
              <a:rPr lang="ko-KR" altLang="en-US" sz="300" dirty="0" err="1"/>
              <a:t>y+d</a:t>
            </a:r>
            <a:r>
              <a:rPr lang="ko-KR" altLang="en-US" sz="300" dirty="0"/>
              <a:t>*0.60);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vertex</a:t>
            </a:r>
            <a:r>
              <a:rPr lang="ko-KR" altLang="en-US" sz="300" dirty="0"/>
              <a:t>(</a:t>
            </a:r>
            <a:r>
              <a:rPr lang="ko-KR" altLang="en-US" sz="300" dirty="0" err="1"/>
              <a:t>x-d</a:t>
            </a:r>
            <a:r>
              <a:rPr lang="ko-KR" altLang="en-US" sz="300" dirty="0"/>
              <a:t>*0.20, </a:t>
            </a:r>
            <a:r>
              <a:rPr lang="ko-KR" altLang="en-US" sz="300" dirty="0" err="1"/>
              <a:t>y+d</a:t>
            </a:r>
            <a:r>
              <a:rPr lang="ko-KR" altLang="en-US" sz="300" dirty="0"/>
              <a:t>*0.40);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vertex</a:t>
            </a:r>
            <a:r>
              <a:rPr lang="ko-KR" altLang="en-US" sz="300" dirty="0"/>
              <a:t>(</a:t>
            </a:r>
            <a:r>
              <a:rPr lang="ko-KR" altLang="en-US" sz="300" dirty="0" err="1"/>
              <a:t>x+d</a:t>
            </a:r>
            <a:r>
              <a:rPr lang="ko-KR" altLang="en-US" sz="300" dirty="0"/>
              <a:t>*0.20, </a:t>
            </a:r>
            <a:r>
              <a:rPr lang="ko-KR" altLang="en-US" sz="300" dirty="0" err="1"/>
              <a:t>y+d</a:t>
            </a:r>
            <a:r>
              <a:rPr lang="ko-KR" altLang="en-US" sz="300" dirty="0"/>
              <a:t>*0.40);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endShape</a:t>
            </a:r>
            <a:r>
              <a:rPr lang="ko-KR" altLang="en-US" sz="300" dirty="0"/>
              <a:t>() 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noFill</a:t>
            </a:r>
            <a:r>
              <a:rPr lang="ko-KR" altLang="en-US" sz="300" dirty="0"/>
              <a:t>();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arc</a:t>
            </a:r>
            <a:r>
              <a:rPr lang="ko-KR" altLang="en-US" sz="300" dirty="0"/>
              <a:t>(</a:t>
            </a:r>
            <a:r>
              <a:rPr lang="ko-KR" altLang="en-US" sz="300" dirty="0" err="1"/>
              <a:t>x</a:t>
            </a:r>
            <a:r>
              <a:rPr lang="ko-KR" altLang="en-US" sz="300" dirty="0"/>
              <a:t>, </a:t>
            </a:r>
            <a:r>
              <a:rPr lang="ko-KR" altLang="en-US" sz="300" dirty="0" err="1"/>
              <a:t>y+d</a:t>
            </a:r>
            <a:r>
              <a:rPr lang="ko-KR" altLang="en-US" sz="300" dirty="0"/>
              <a:t>*0.75,d*1.30,d*0.50,0,PI);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line</a:t>
            </a:r>
            <a:r>
              <a:rPr lang="ko-KR" altLang="en-US" sz="300" dirty="0"/>
              <a:t>(</a:t>
            </a:r>
            <a:r>
              <a:rPr lang="ko-KR" altLang="en-US" sz="300" dirty="0" err="1"/>
              <a:t>x</a:t>
            </a:r>
            <a:r>
              <a:rPr lang="ko-KR" altLang="en-US" sz="300" dirty="0"/>
              <a:t>, </a:t>
            </a:r>
            <a:r>
              <a:rPr lang="ko-KR" altLang="en-US" sz="300" dirty="0" err="1"/>
              <a:t>y+d</a:t>
            </a:r>
            <a:r>
              <a:rPr lang="ko-KR" altLang="en-US" sz="300" dirty="0"/>
              <a:t>*0.60, </a:t>
            </a:r>
            <a:r>
              <a:rPr lang="ko-KR" altLang="en-US" sz="300" dirty="0" err="1"/>
              <a:t>x</a:t>
            </a:r>
            <a:r>
              <a:rPr lang="ko-KR" altLang="en-US" sz="300" dirty="0"/>
              <a:t>, </a:t>
            </a:r>
            <a:r>
              <a:rPr lang="ko-KR" altLang="en-US" sz="300" dirty="0" err="1"/>
              <a:t>y+d</a:t>
            </a:r>
            <a:r>
              <a:rPr lang="ko-KR" altLang="en-US" sz="300" dirty="0"/>
              <a:t>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(0,0,0);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ellipse</a:t>
            </a:r>
            <a:r>
              <a:rPr lang="ko-KR" altLang="en-US" sz="300" dirty="0"/>
              <a:t>(</a:t>
            </a:r>
            <a:r>
              <a:rPr lang="ko-KR" altLang="en-US" sz="300" dirty="0" err="1"/>
              <a:t>x-d</a:t>
            </a:r>
            <a:r>
              <a:rPr lang="ko-KR" altLang="en-US" sz="300" dirty="0"/>
              <a:t>*1.10, </a:t>
            </a:r>
            <a:r>
              <a:rPr lang="ko-KR" altLang="en-US" sz="300" dirty="0" err="1"/>
              <a:t>y</a:t>
            </a:r>
            <a:r>
              <a:rPr lang="ko-KR" altLang="en-US" sz="300" dirty="0"/>
              <a:t>, </a:t>
            </a:r>
            <a:r>
              <a:rPr lang="ko-KR" altLang="en-US" sz="300" dirty="0" err="1"/>
              <a:t>d</a:t>
            </a:r>
            <a:r>
              <a:rPr lang="ko-KR" altLang="en-US" sz="300" dirty="0"/>
              <a:t>*0.50, </a:t>
            </a:r>
            <a:r>
              <a:rPr lang="ko-KR" altLang="en-US" sz="300" dirty="0" err="1"/>
              <a:t>d</a:t>
            </a:r>
            <a:r>
              <a:rPr lang="ko-KR" altLang="en-US" sz="300" dirty="0"/>
              <a:t>*0.60);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ellipse</a:t>
            </a:r>
            <a:r>
              <a:rPr lang="ko-KR" altLang="en-US" sz="300" dirty="0"/>
              <a:t>(</a:t>
            </a:r>
            <a:r>
              <a:rPr lang="ko-KR" altLang="en-US" sz="300" dirty="0" err="1"/>
              <a:t>x+d</a:t>
            </a:r>
            <a:r>
              <a:rPr lang="ko-KR" altLang="en-US" sz="300" dirty="0"/>
              <a:t>*1.10, </a:t>
            </a:r>
            <a:r>
              <a:rPr lang="ko-KR" altLang="en-US" sz="300" dirty="0" err="1"/>
              <a:t>y</a:t>
            </a:r>
            <a:r>
              <a:rPr lang="ko-KR" altLang="en-US" sz="300" dirty="0"/>
              <a:t>, </a:t>
            </a:r>
            <a:r>
              <a:rPr lang="ko-KR" altLang="en-US" sz="300" dirty="0" err="1"/>
              <a:t>d</a:t>
            </a:r>
            <a:r>
              <a:rPr lang="ko-KR" altLang="en-US" sz="300" dirty="0"/>
              <a:t>*0.50, </a:t>
            </a:r>
            <a:r>
              <a:rPr lang="ko-KR" altLang="en-US" sz="300" dirty="0" err="1"/>
              <a:t>d</a:t>
            </a:r>
            <a:r>
              <a:rPr lang="ko-KR" altLang="en-US" sz="300" dirty="0"/>
              <a:t>*0.60);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(255,255,255);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ellipse</a:t>
            </a:r>
            <a:r>
              <a:rPr lang="ko-KR" altLang="en-US" sz="300" dirty="0"/>
              <a:t>(</a:t>
            </a:r>
            <a:r>
              <a:rPr lang="ko-KR" altLang="en-US" sz="300" dirty="0" err="1"/>
              <a:t>x-d</a:t>
            </a:r>
            <a:r>
              <a:rPr lang="ko-KR" altLang="en-US" sz="300" dirty="0"/>
              <a:t>*1.10, </a:t>
            </a:r>
            <a:r>
              <a:rPr lang="ko-KR" altLang="en-US" sz="300" dirty="0" err="1"/>
              <a:t>y-d</a:t>
            </a:r>
            <a:r>
              <a:rPr lang="ko-KR" altLang="en-US" sz="300" dirty="0"/>
              <a:t>*0.13, </a:t>
            </a:r>
            <a:r>
              <a:rPr lang="ko-KR" altLang="en-US" sz="300" dirty="0" err="1"/>
              <a:t>d</a:t>
            </a:r>
            <a:r>
              <a:rPr lang="ko-KR" altLang="en-US" sz="300" dirty="0"/>
              <a:t>*0.30, </a:t>
            </a:r>
            <a:r>
              <a:rPr lang="ko-KR" altLang="en-US" sz="300" dirty="0" err="1"/>
              <a:t>d</a:t>
            </a:r>
            <a:r>
              <a:rPr lang="ko-KR" altLang="en-US" sz="300" dirty="0"/>
              <a:t>*0.30);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ellipse</a:t>
            </a:r>
            <a:r>
              <a:rPr lang="ko-KR" altLang="en-US" sz="300" dirty="0"/>
              <a:t>(</a:t>
            </a:r>
            <a:r>
              <a:rPr lang="ko-KR" altLang="en-US" sz="300" dirty="0" err="1"/>
              <a:t>x+d</a:t>
            </a:r>
            <a:r>
              <a:rPr lang="ko-KR" altLang="en-US" sz="300" dirty="0"/>
              <a:t>*1.10, </a:t>
            </a:r>
            <a:r>
              <a:rPr lang="ko-KR" altLang="en-US" sz="300" dirty="0" err="1"/>
              <a:t>y-d</a:t>
            </a:r>
            <a:r>
              <a:rPr lang="ko-KR" altLang="en-US" sz="300" dirty="0"/>
              <a:t>*0.13, </a:t>
            </a:r>
            <a:r>
              <a:rPr lang="ko-KR" altLang="en-US" sz="300" dirty="0" err="1"/>
              <a:t>d</a:t>
            </a:r>
            <a:r>
              <a:rPr lang="ko-KR" altLang="en-US" sz="300" dirty="0"/>
              <a:t>*0.30, </a:t>
            </a:r>
            <a:r>
              <a:rPr lang="ko-KR" altLang="en-US" sz="300" dirty="0" err="1"/>
              <a:t>d</a:t>
            </a:r>
            <a:r>
              <a:rPr lang="ko-KR" altLang="en-US" sz="300" dirty="0"/>
              <a:t>*0.30);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(255,0,0);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ellipse</a:t>
            </a:r>
            <a:r>
              <a:rPr lang="ko-KR" altLang="en-US" sz="300" dirty="0"/>
              <a:t>(</a:t>
            </a:r>
            <a:r>
              <a:rPr lang="ko-KR" altLang="en-US" sz="300" dirty="0" err="1"/>
              <a:t>x+d</a:t>
            </a:r>
            <a:r>
              <a:rPr lang="ko-KR" altLang="en-US" sz="300" dirty="0"/>
              <a:t>*1.10, </a:t>
            </a:r>
            <a:r>
              <a:rPr lang="ko-KR" altLang="en-US" sz="300" dirty="0" err="1"/>
              <a:t>y+d</a:t>
            </a:r>
            <a:r>
              <a:rPr lang="ko-KR" altLang="en-US" sz="300" dirty="0"/>
              <a:t>*0.18, </a:t>
            </a:r>
            <a:r>
              <a:rPr lang="ko-KR" altLang="en-US" sz="300" dirty="0" err="1"/>
              <a:t>d</a:t>
            </a:r>
            <a:r>
              <a:rPr lang="ko-KR" altLang="en-US" sz="300" dirty="0"/>
              <a:t>*0.30, </a:t>
            </a:r>
            <a:r>
              <a:rPr lang="ko-KR" altLang="en-US" sz="300" dirty="0" err="1"/>
              <a:t>d</a:t>
            </a:r>
            <a:r>
              <a:rPr lang="ko-KR" altLang="en-US" sz="300" dirty="0"/>
              <a:t>*0.25);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ellipse</a:t>
            </a:r>
            <a:r>
              <a:rPr lang="ko-KR" altLang="en-US" sz="300" dirty="0"/>
              <a:t>(</a:t>
            </a:r>
            <a:r>
              <a:rPr lang="ko-KR" altLang="en-US" sz="300" dirty="0" err="1"/>
              <a:t>x-d</a:t>
            </a:r>
            <a:r>
              <a:rPr lang="ko-KR" altLang="en-US" sz="300" dirty="0"/>
              <a:t>*1.10, </a:t>
            </a:r>
            <a:r>
              <a:rPr lang="ko-KR" altLang="en-US" sz="300" dirty="0" err="1"/>
              <a:t>y+d</a:t>
            </a:r>
            <a:r>
              <a:rPr lang="ko-KR" altLang="en-US" sz="300" dirty="0"/>
              <a:t>*0.18, </a:t>
            </a:r>
            <a:r>
              <a:rPr lang="ko-KR" altLang="en-US" sz="300" dirty="0" err="1"/>
              <a:t>d</a:t>
            </a:r>
            <a:r>
              <a:rPr lang="ko-KR" altLang="en-US" sz="300" dirty="0"/>
              <a:t>*0.30, </a:t>
            </a:r>
            <a:r>
              <a:rPr lang="ko-KR" altLang="en-US" sz="300" dirty="0" err="1"/>
              <a:t>d</a:t>
            </a:r>
            <a:r>
              <a:rPr lang="ko-KR" altLang="en-US" sz="300" dirty="0"/>
              <a:t>*0.25);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noStroke</a:t>
            </a:r>
            <a:r>
              <a:rPr lang="ko-KR" altLang="en-US" sz="300" dirty="0"/>
              <a:t>();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(255,255,255);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ellipse</a:t>
            </a:r>
            <a:r>
              <a:rPr lang="ko-KR" altLang="en-US" sz="300" dirty="0"/>
              <a:t>(</a:t>
            </a:r>
            <a:r>
              <a:rPr lang="ko-KR" altLang="en-US" sz="300" dirty="0" err="1"/>
              <a:t>x-d</a:t>
            </a:r>
            <a:r>
              <a:rPr lang="ko-KR" altLang="en-US" sz="300" dirty="0"/>
              <a:t>*0.65, </a:t>
            </a:r>
            <a:r>
              <a:rPr lang="ko-KR" altLang="en-US" sz="300" dirty="0" err="1"/>
              <a:t>y-d</a:t>
            </a:r>
            <a:r>
              <a:rPr lang="ko-KR" altLang="en-US" sz="300" dirty="0"/>
              <a:t>*2.50, </a:t>
            </a:r>
            <a:r>
              <a:rPr lang="ko-KR" altLang="en-US" sz="300" dirty="0" err="1"/>
              <a:t>d</a:t>
            </a:r>
            <a:r>
              <a:rPr lang="ko-KR" altLang="en-US" sz="300" dirty="0"/>
              <a:t>*1.40, </a:t>
            </a:r>
            <a:r>
              <a:rPr lang="ko-KR" altLang="en-US" sz="300" dirty="0" err="1"/>
              <a:t>d</a:t>
            </a:r>
            <a:r>
              <a:rPr lang="ko-KR" altLang="en-US" sz="300" dirty="0"/>
              <a:t>*4);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ellipse</a:t>
            </a:r>
            <a:r>
              <a:rPr lang="ko-KR" altLang="en-US" sz="300" dirty="0"/>
              <a:t>(</a:t>
            </a:r>
            <a:r>
              <a:rPr lang="ko-KR" altLang="en-US" sz="300" dirty="0" err="1"/>
              <a:t>x+d</a:t>
            </a:r>
            <a:r>
              <a:rPr lang="ko-KR" altLang="en-US" sz="300" dirty="0"/>
              <a:t>*0.65, </a:t>
            </a:r>
            <a:r>
              <a:rPr lang="ko-KR" altLang="en-US" sz="300" dirty="0" err="1"/>
              <a:t>y-d</a:t>
            </a:r>
            <a:r>
              <a:rPr lang="ko-KR" altLang="en-US" sz="300" dirty="0"/>
              <a:t>*2.50, </a:t>
            </a:r>
            <a:r>
              <a:rPr lang="ko-KR" altLang="en-US" sz="300" dirty="0" err="1"/>
              <a:t>d</a:t>
            </a:r>
            <a:r>
              <a:rPr lang="ko-KR" altLang="en-US" sz="300" dirty="0"/>
              <a:t>*1.40, </a:t>
            </a:r>
            <a:r>
              <a:rPr lang="ko-KR" altLang="en-US" sz="300" dirty="0" err="1"/>
              <a:t>d</a:t>
            </a:r>
            <a:r>
              <a:rPr lang="ko-KR" altLang="en-US" sz="300" dirty="0"/>
              <a:t>*4);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stroke</a:t>
            </a:r>
            <a:r>
              <a:rPr lang="ko-KR" altLang="en-US" sz="300" dirty="0"/>
              <a:t>(2*d,2*d,2*</a:t>
            </a:r>
            <a:r>
              <a:rPr lang="ko-KR" altLang="en-US" sz="300" dirty="0" err="1"/>
              <a:t>d</a:t>
            </a:r>
            <a:r>
              <a:rPr lang="ko-KR" altLang="en-US" sz="300" dirty="0"/>
              <a:t>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line</a:t>
            </a:r>
            <a:r>
              <a:rPr lang="ko-KR" altLang="en-US" sz="300" dirty="0"/>
              <a:t>(</a:t>
            </a:r>
            <a:r>
              <a:rPr lang="ko-KR" altLang="en-US" sz="300" dirty="0" err="1"/>
              <a:t>x</a:t>
            </a:r>
            <a:r>
              <a:rPr lang="ko-KR" altLang="en-US" sz="300" dirty="0"/>
              <a:t>, </a:t>
            </a:r>
            <a:r>
              <a:rPr lang="ko-KR" altLang="en-US" sz="300" dirty="0" err="1"/>
              <a:t>y-d</a:t>
            </a:r>
            <a:r>
              <a:rPr lang="ko-KR" altLang="en-US" sz="300" dirty="0"/>
              <a:t>*1.75, </a:t>
            </a:r>
            <a:r>
              <a:rPr lang="ko-KR" altLang="en-US" sz="300" dirty="0" err="1"/>
              <a:t>x-d</a:t>
            </a:r>
            <a:r>
              <a:rPr lang="ko-KR" altLang="en-US" sz="300" dirty="0"/>
              <a:t>*0.01, </a:t>
            </a:r>
            <a:r>
              <a:rPr lang="ko-KR" altLang="en-US" sz="300" dirty="0" err="1"/>
              <a:t>y-d</a:t>
            </a:r>
            <a:r>
              <a:rPr lang="ko-KR" altLang="en-US" sz="300" dirty="0"/>
              <a:t>*3.30);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noStroke</a:t>
            </a:r>
            <a:r>
              <a:rPr lang="ko-KR" altLang="en-US" sz="300" dirty="0"/>
              <a:t>();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(255, 220, 0);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ellipse</a:t>
            </a:r>
            <a:r>
              <a:rPr lang="ko-KR" altLang="en-US" sz="300" dirty="0"/>
              <a:t>(</a:t>
            </a:r>
            <a:r>
              <a:rPr lang="ko-KR" altLang="en-US" sz="300" dirty="0" err="1"/>
              <a:t>x+d</a:t>
            </a:r>
            <a:r>
              <a:rPr lang="ko-KR" altLang="en-US" sz="300" dirty="0"/>
              <a:t>*0.65, </a:t>
            </a:r>
            <a:r>
              <a:rPr lang="ko-KR" altLang="en-US" sz="300" dirty="0" err="1"/>
              <a:t>y-d</a:t>
            </a:r>
            <a:r>
              <a:rPr lang="ko-KR" altLang="en-US" sz="300" dirty="0"/>
              <a:t>*2.50, </a:t>
            </a:r>
            <a:r>
              <a:rPr lang="ko-KR" altLang="en-US" sz="300" dirty="0" err="1"/>
              <a:t>d</a:t>
            </a:r>
            <a:r>
              <a:rPr lang="ko-KR" altLang="en-US" sz="300" dirty="0"/>
              <a:t>*0.70, 2*</a:t>
            </a:r>
            <a:r>
              <a:rPr lang="ko-KR" altLang="en-US" sz="300" dirty="0" err="1"/>
              <a:t>d</a:t>
            </a:r>
            <a:r>
              <a:rPr lang="ko-KR" altLang="en-US" sz="300" dirty="0"/>
              <a:t>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ellipse</a:t>
            </a:r>
            <a:r>
              <a:rPr lang="ko-KR" altLang="en-US" sz="300" dirty="0"/>
              <a:t>(</a:t>
            </a:r>
            <a:r>
              <a:rPr lang="ko-KR" altLang="en-US" sz="300" dirty="0" err="1"/>
              <a:t>x-d</a:t>
            </a:r>
            <a:r>
              <a:rPr lang="ko-KR" altLang="en-US" sz="300" dirty="0"/>
              <a:t>*0.65, </a:t>
            </a:r>
            <a:r>
              <a:rPr lang="ko-KR" altLang="en-US" sz="300" dirty="0" err="1"/>
              <a:t>y-d</a:t>
            </a:r>
            <a:r>
              <a:rPr lang="ko-KR" altLang="en-US" sz="300" dirty="0"/>
              <a:t>*2.50, </a:t>
            </a:r>
            <a:r>
              <a:rPr lang="ko-KR" altLang="en-US" sz="300" dirty="0" err="1"/>
              <a:t>d</a:t>
            </a:r>
            <a:r>
              <a:rPr lang="ko-KR" altLang="en-US" sz="300" dirty="0"/>
              <a:t>*0.70, 2*</a:t>
            </a:r>
            <a:r>
              <a:rPr lang="ko-KR" altLang="en-US" sz="300" dirty="0" err="1"/>
              <a:t>d</a:t>
            </a:r>
            <a:r>
              <a:rPr lang="ko-KR" altLang="en-US" sz="300" dirty="0"/>
              <a:t>);</a:t>
            </a:r>
          </a:p>
          <a:p>
            <a:r>
              <a:rPr lang="ko-KR" altLang="en-US" sz="300" dirty="0"/>
              <a:t>  }</a:t>
            </a:r>
          </a:p>
          <a:p>
            <a:r>
              <a:rPr lang="ko-KR" altLang="en-US" sz="300" dirty="0"/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C33056-9646-A4A4-1A75-55748DF867AF}"/>
              </a:ext>
            </a:extLst>
          </p:cNvPr>
          <p:cNvSpPr txBox="1"/>
          <p:nvPr/>
        </p:nvSpPr>
        <p:spPr>
          <a:xfrm>
            <a:off x="4378279" y="312762"/>
            <a:ext cx="2054629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" dirty="0" err="1"/>
              <a:t>class</a:t>
            </a:r>
            <a:r>
              <a:rPr lang="ko-KR" altLang="en-US" sz="300" dirty="0"/>
              <a:t> </a:t>
            </a:r>
            <a:r>
              <a:rPr lang="ko-KR" altLang="en-US" sz="300" dirty="0" err="1"/>
              <a:t>character</a:t>
            </a:r>
            <a:r>
              <a:rPr lang="ko-KR" altLang="en-US" sz="300" dirty="0"/>
              <a:t>{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character</a:t>
            </a:r>
            <a:r>
              <a:rPr lang="ko-KR" altLang="en-US" sz="300" dirty="0"/>
              <a:t>() {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x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(0,750);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y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(0,750);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vx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(-3,3); </a:t>
            </a:r>
            <a:r>
              <a:rPr lang="ko-KR" altLang="en-US" sz="300" dirty="0" err="1"/>
              <a:t>vy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(-2,2);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s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(0.3, 0.7);</a:t>
            </a:r>
          </a:p>
          <a:p>
            <a:r>
              <a:rPr lang="ko-KR" altLang="en-US" sz="300" dirty="0"/>
              <a:t>  }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float</a:t>
            </a:r>
            <a:r>
              <a:rPr lang="ko-KR" altLang="en-US" sz="300" dirty="0"/>
              <a:t> </a:t>
            </a:r>
            <a:r>
              <a:rPr lang="ko-KR" altLang="en-US" sz="300" dirty="0" err="1"/>
              <a:t>x</a:t>
            </a:r>
            <a:r>
              <a:rPr lang="ko-KR" altLang="en-US" sz="300" dirty="0"/>
              <a:t>, </a:t>
            </a:r>
            <a:r>
              <a:rPr lang="ko-KR" altLang="en-US" sz="300" dirty="0" err="1"/>
              <a:t>y</a:t>
            </a:r>
            <a:r>
              <a:rPr lang="ko-KR" altLang="en-US" sz="300" dirty="0"/>
              <a:t>, </a:t>
            </a:r>
            <a:r>
              <a:rPr lang="ko-KR" altLang="en-US" sz="300" dirty="0" err="1"/>
              <a:t>s</a:t>
            </a:r>
            <a:r>
              <a:rPr lang="ko-KR" altLang="en-US" sz="300" dirty="0"/>
              <a:t>, </a:t>
            </a:r>
            <a:r>
              <a:rPr lang="ko-KR" altLang="en-US" sz="300" dirty="0" err="1"/>
              <a:t>vx</a:t>
            </a:r>
            <a:r>
              <a:rPr lang="ko-KR" altLang="en-US" sz="300" dirty="0"/>
              <a:t>, </a:t>
            </a:r>
            <a:r>
              <a:rPr lang="ko-KR" altLang="en-US" sz="300" dirty="0" err="1"/>
              <a:t>vy</a:t>
            </a:r>
            <a:r>
              <a:rPr lang="ko-KR" altLang="en-US" sz="300" dirty="0"/>
              <a:t>, </a:t>
            </a:r>
            <a:r>
              <a:rPr lang="ko-KR" altLang="en-US" sz="300" dirty="0" err="1"/>
              <a:t>t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void</a:t>
            </a:r>
            <a:r>
              <a:rPr lang="ko-KR" altLang="en-US" sz="300" dirty="0"/>
              <a:t> </a:t>
            </a:r>
            <a:r>
              <a:rPr lang="ko-KR" altLang="en-US" sz="300" dirty="0" err="1"/>
              <a:t>collide</a:t>
            </a:r>
            <a:r>
              <a:rPr lang="ko-KR" altLang="en-US" sz="300" dirty="0"/>
              <a:t>(</a:t>
            </a:r>
            <a:r>
              <a:rPr lang="ko-KR" altLang="en-US" sz="300" dirty="0" err="1"/>
              <a:t>character</a:t>
            </a:r>
            <a:r>
              <a:rPr lang="ko-KR" altLang="en-US" sz="300" dirty="0"/>
              <a:t> </a:t>
            </a:r>
            <a:r>
              <a:rPr lang="ko-KR" altLang="en-US" sz="300" dirty="0" err="1"/>
              <a:t>b</a:t>
            </a:r>
            <a:r>
              <a:rPr lang="ko-KR" altLang="en-US" sz="300" dirty="0"/>
              <a:t>){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float</a:t>
            </a:r>
            <a:r>
              <a:rPr lang="ko-KR" altLang="en-US" sz="300" dirty="0"/>
              <a:t> </a:t>
            </a:r>
            <a:r>
              <a:rPr lang="ko-KR" altLang="en-US" sz="300" dirty="0" err="1"/>
              <a:t>dd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dd</a:t>
            </a:r>
            <a:r>
              <a:rPr lang="ko-KR" altLang="en-US" sz="300" dirty="0"/>
              <a:t> = </a:t>
            </a:r>
            <a:r>
              <a:rPr lang="ko-KR" altLang="en-US" sz="300" dirty="0" err="1"/>
              <a:t>sqrt</a:t>
            </a:r>
            <a:r>
              <a:rPr lang="ko-KR" altLang="en-US" sz="300" dirty="0"/>
              <a:t>((</a:t>
            </a:r>
            <a:r>
              <a:rPr lang="ko-KR" altLang="en-US" sz="300" dirty="0" err="1"/>
              <a:t>x-b.x</a:t>
            </a:r>
            <a:r>
              <a:rPr lang="ko-KR" altLang="en-US" sz="300" dirty="0"/>
              <a:t>)*(</a:t>
            </a:r>
            <a:r>
              <a:rPr lang="ko-KR" altLang="en-US" sz="300" dirty="0" err="1"/>
              <a:t>x-b.x</a:t>
            </a:r>
            <a:r>
              <a:rPr lang="ko-KR" altLang="en-US" sz="300" dirty="0"/>
              <a:t>) + (</a:t>
            </a:r>
            <a:r>
              <a:rPr lang="ko-KR" altLang="en-US" sz="300" dirty="0" err="1"/>
              <a:t>y-b.y</a:t>
            </a:r>
            <a:r>
              <a:rPr lang="ko-KR" altLang="en-US" sz="300" dirty="0"/>
              <a:t>)*(</a:t>
            </a:r>
            <a:r>
              <a:rPr lang="ko-KR" altLang="en-US" sz="300" dirty="0" err="1"/>
              <a:t>y-b.y</a:t>
            </a:r>
            <a:r>
              <a:rPr lang="ko-KR" altLang="en-US" sz="300" dirty="0"/>
              <a:t>));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if</a:t>
            </a:r>
            <a:r>
              <a:rPr lang="ko-KR" altLang="en-US" sz="300" dirty="0"/>
              <a:t>(</a:t>
            </a:r>
            <a:r>
              <a:rPr lang="ko-KR" altLang="en-US" sz="300" dirty="0" err="1"/>
              <a:t>dd</a:t>
            </a:r>
            <a:r>
              <a:rPr lang="ko-KR" altLang="en-US" sz="300" dirty="0"/>
              <a:t> &lt; (</a:t>
            </a:r>
            <a:r>
              <a:rPr lang="ko-KR" altLang="en-US" sz="300" dirty="0" err="1"/>
              <a:t>s</a:t>
            </a:r>
            <a:r>
              <a:rPr lang="ko-KR" altLang="en-US" sz="300" dirty="0"/>
              <a:t>*250+b.s*250)/2){</a:t>
            </a:r>
          </a:p>
          <a:p>
            <a:r>
              <a:rPr lang="ko-KR" altLang="en-US" sz="300" dirty="0"/>
              <a:t>      </a:t>
            </a:r>
            <a:r>
              <a:rPr lang="ko-KR" altLang="en-US" sz="300" dirty="0" err="1"/>
              <a:t>t</a:t>
            </a:r>
            <a:r>
              <a:rPr lang="ko-KR" altLang="en-US" sz="300" dirty="0"/>
              <a:t> = </a:t>
            </a:r>
            <a:r>
              <a:rPr lang="ko-KR" altLang="en-US" sz="300" dirty="0" err="1"/>
              <a:t>vx</a:t>
            </a:r>
            <a:r>
              <a:rPr lang="ko-KR" altLang="en-US" sz="300" dirty="0"/>
              <a:t>; </a:t>
            </a:r>
            <a:r>
              <a:rPr lang="ko-KR" altLang="en-US" sz="300" dirty="0" err="1"/>
              <a:t>vx</a:t>
            </a:r>
            <a:r>
              <a:rPr lang="ko-KR" altLang="en-US" sz="300" dirty="0"/>
              <a:t> = </a:t>
            </a:r>
            <a:r>
              <a:rPr lang="ko-KR" altLang="en-US" sz="300" dirty="0" err="1"/>
              <a:t>b.vx</a:t>
            </a:r>
            <a:r>
              <a:rPr lang="ko-KR" altLang="en-US" sz="300" dirty="0"/>
              <a:t>; </a:t>
            </a:r>
            <a:r>
              <a:rPr lang="ko-KR" altLang="en-US" sz="300" dirty="0" err="1"/>
              <a:t>b.vx</a:t>
            </a:r>
            <a:r>
              <a:rPr lang="ko-KR" altLang="en-US" sz="300" dirty="0"/>
              <a:t> = </a:t>
            </a:r>
            <a:r>
              <a:rPr lang="ko-KR" altLang="en-US" sz="300" dirty="0" err="1"/>
              <a:t>t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    </a:t>
            </a:r>
            <a:r>
              <a:rPr lang="ko-KR" altLang="en-US" sz="300" dirty="0" err="1"/>
              <a:t>t</a:t>
            </a:r>
            <a:r>
              <a:rPr lang="ko-KR" altLang="en-US" sz="300" dirty="0"/>
              <a:t> = </a:t>
            </a:r>
            <a:r>
              <a:rPr lang="ko-KR" altLang="en-US" sz="300" dirty="0" err="1"/>
              <a:t>vy</a:t>
            </a:r>
            <a:r>
              <a:rPr lang="ko-KR" altLang="en-US" sz="300" dirty="0"/>
              <a:t>; </a:t>
            </a:r>
            <a:r>
              <a:rPr lang="ko-KR" altLang="en-US" sz="300" dirty="0" err="1"/>
              <a:t>vy</a:t>
            </a:r>
            <a:r>
              <a:rPr lang="ko-KR" altLang="en-US" sz="300" dirty="0"/>
              <a:t> = </a:t>
            </a:r>
            <a:r>
              <a:rPr lang="ko-KR" altLang="en-US" sz="300" dirty="0" err="1"/>
              <a:t>b.vy</a:t>
            </a:r>
            <a:r>
              <a:rPr lang="ko-KR" altLang="en-US" sz="300" dirty="0"/>
              <a:t>; </a:t>
            </a:r>
            <a:r>
              <a:rPr lang="ko-KR" altLang="en-US" sz="300" dirty="0" err="1"/>
              <a:t>b.vy</a:t>
            </a:r>
            <a:r>
              <a:rPr lang="ko-KR" altLang="en-US" sz="300" dirty="0"/>
              <a:t> = </a:t>
            </a:r>
            <a:r>
              <a:rPr lang="ko-KR" altLang="en-US" sz="300" dirty="0" err="1"/>
              <a:t>t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  }</a:t>
            </a:r>
          </a:p>
          <a:p>
            <a:r>
              <a:rPr lang="ko-KR" altLang="en-US" sz="300" dirty="0"/>
              <a:t>  }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void</a:t>
            </a:r>
            <a:r>
              <a:rPr lang="ko-KR" altLang="en-US" sz="300" dirty="0"/>
              <a:t> </a:t>
            </a:r>
            <a:r>
              <a:rPr lang="ko-KR" altLang="en-US" sz="300" dirty="0" err="1"/>
              <a:t>act</a:t>
            </a:r>
            <a:r>
              <a:rPr lang="ko-KR" altLang="en-US" sz="300" dirty="0"/>
              <a:t>(){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x</a:t>
            </a:r>
            <a:r>
              <a:rPr lang="ko-KR" altLang="en-US" sz="300" dirty="0"/>
              <a:t> += </a:t>
            </a:r>
            <a:r>
              <a:rPr lang="ko-KR" altLang="en-US" sz="300" dirty="0" err="1"/>
              <a:t>vx</a:t>
            </a:r>
            <a:r>
              <a:rPr lang="ko-KR" altLang="en-US" sz="300" dirty="0"/>
              <a:t>; </a:t>
            </a:r>
            <a:r>
              <a:rPr lang="ko-KR" altLang="en-US" sz="300" dirty="0" err="1"/>
              <a:t>y</a:t>
            </a:r>
            <a:r>
              <a:rPr lang="ko-KR" altLang="en-US" sz="300" dirty="0"/>
              <a:t> += </a:t>
            </a:r>
            <a:r>
              <a:rPr lang="ko-KR" altLang="en-US" sz="300" dirty="0" err="1"/>
              <a:t>vy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if</a:t>
            </a:r>
            <a:r>
              <a:rPr lang="ko-KR" altLang="en-US" sz="300" dirty="0"/>
              <a:t> (</a:t>
            </a:r>
            <a:r>
              <a:rPr lang="ko-KR" altLang="en-US" sz="300" dirty="0" err="1"/>
              <a:t>x</a:t>
            </a:r>
            <a:r>
              <a:rPr lang="ko-KR" altLang="en-US" sz="300" dirty="0"/>
              <a:t> &gt; 750) </a:t>
            </a:r>
            <a:r>
              <a:rPr lang="ko-KR" altLang="en-US" sz="300" dirty="0" err="1"/>
              <a:t>vx</a:t>
            </a:r>
            <a:r>
              <a:rPr lang="ko-KR" altLang="en-US" sz="300" dirty="0"/>
              <a:t> *= -1;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if</a:t>
            </a:r>
            <a:r>
              <a:rPr lang="ko-KR" altLang="en-US" sz="300" dirty="0"/>
              <a:t> (</a:t>
            </a:r>
            <a:r>
              <a:rPr lang="ko-KR" altLang="en-US" sz="300" dirty="0" err="1"/>
              <a:t>x</a:t>
            </a:r>
            <a:r>
              <a:rPr lang="ko-KR" altLang="en-US" sz="300" dirty="0"/>
              <a:t> &lt; 0) </a:t>
            </a:r>
            <a:r>
              <a:rPr lang="ko-KR" altLang="en-US" sz="300" dirty="0" err="1"/>
              <a:t>vx</a:t>
            </a:r>
            <a:r>
              <a:rPr lang="ko-KR" altLang="en-US" sz="300" dirty="0"/>
              <a:t> *= -1;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if</a:t>
            </a:r>
            <a:r>
              <a:rPr lang="ko-KR" altLang="en-US" sz="300" dirty="0"/>
              <a:t> (</a:t>
            </a:r>
            <a:r>
              <a:rPr lang="ko-KR" altLang="en-US" sz="300" dirty="0" err="1"/>
              <a:t>y</a:t>
            </a:r>
            <a:r>
              <a:rPr lang="ko-KR" altLang="en-US" sz="300" dirty="0"/>
              <a:t> &gt; 750) </a:t>
            </a:r>
            <a:r>
              <a:rPr lang="ko-KR" altLang="en-US" sz="300" dirty="0" err="1"/>
              <a:t>vy</a:t>
            </a:r>
            <a:r>
              <a:rPr lang="ko-KR" altLang="en-US" sz="300" dirty="0"/>
              <a:t> *= -1;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if</a:t>
            </a:r>
            <a:r>
              <a:rPr lang="ko-KR" altLang="en-US" sz="300" dirty="0"/>
              <a:t> (</a:t>
            </a:r>
            <a:r>
              <a:rPr lang="ko-KR" altLang="en-US" sz="300" dirty="0" err="1"/>
              <a:t>y</a:t>
            </a:r>
            <a:r>
              <a:rPr lang="ko-KR" altLang="en-US" sz="300" dirty="0"/>
              <a:t> &lt; 0) </a:t>
            </a:r>
            <a:r>
              <a:rPr lang="ko-KR" altLang="en-US" sz="300" dirty="0" err="1"/>
              <a:t>vy</a:t>
            </a:r>
            <a:r>
              <a:rPr lang="ko-KR" altLang="en-US" sz="300" dirty="0"/>
              <a:t> *= -1;</a:t>
            </a:r>
          </a:p>
          <a:p>
            <a:r>
              <a:rPr lang="ko-KR" altLang="en-US" sz="300" dirty="0"/>
              <a:t>  }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void</a:t>
            </a:r>
            <a:r>
              <a:rPr lang="ko-KR" altLang="en-US" sz="300" dirty="0"/>
              <a:t> </a:t>
            </a:r>
            <a:r>
              <a:rPr lang="ko-KR" altLang="en-US" sz="300" dirty="0" err="1"/>
              <a:t>Mokoko</a:t>
            </a:r>
            <a:r>
              <a:rPr lang="ko-KR" altLang="en-US" sz="300" dirty="0"/>
              <a:t>() {</a:t>
            </a:r>
          </a:p>
          <a:p>
            <a:r>
              <a:rPr lang="ko-KR" altLang="en-US" sz="300" dirty="0"/>
              <a:t>    //</a:t>
            </a:r>
            <a:r>
              <a:rPr lang="ko-KR" altLang="en-US" sz="300" dirty="0" err="1"/>
              <a:t>모코코</a:t>
            </a:r>
            <a:r>
              <a:rPr lang="ko-KR" altLang="en-US" sz="300" dirty="0"/>
              <a:t> 오른쪽 머리 잎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strokeWeight</a:t>
            </a:r>
            <a:r>
              <a:rPr lang="ko-KR" altLang="en-US" sz="300" dirty="0"/>
              <a:t>(</a:t>
            </a:r>
            <a:r>
              <a:rPr lang="ko-KR" altLang="en-US" sz="300" dirty="0" err="1"/>
              <a:t>s</a:t>
            </a:r>
            <a:r>
              <a:rPr lang="ko-KR" altLang="en-US" sz="300" dirty="0"/>
              <a:t>*7);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(85,181,84);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beginShape</a:t>
            </a:r>
            <a:r>
              <a:rPr lang="ko-KR" altLang="en-US" sz="300" dirty="0"/>
              <a:t>();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vertex</a:t>
            </a:r>
            <a:r>
              <a:rPr lang="ko-KR" altLang="en-US" sz="300" dirty="0"/>
              <a:t>(</a:t>
            </a:r>
            <a:r>
              <a:rPr lang="ko-KR" altLang="en-US" sz="300" dirty="0" err="1"/>
              <a:t>s</a:t>
            </a:r>
            <a:r>
              <a:rPr lang="ko-KR" altLang="en-US" sz="300" dirty="0"/>
              <a:t> * 340 + </a:t>
            </a:r>
            <a:r>
              <a:rPr lang="ko-KR" altLang="en-US" sz="300" dirty="0" err="1"/>
              <a:t>x</a:t>
            </a:r>
            <a:r>
              <a:rPr lang="ko-KR" altLang="en-US" sz="300" dirty="0"/>
              <a:t>, </a:t>
            </a:r>
            <a:r>
              <a:rPr lang="ko-KR" altLang="en-US" sz="300" dirty="0" err="1"/>
              <a:t>s</a:t>
            </a:r>
            <a:r>
              <a:rPr lang="ko-KR" altLang="en-US" sz="300" dirty="0"/>
              <a:t> * 45 + </a:t>
            </a:r>
            <a:r>
              <a:rPr lang="ko-KR" altLang="en-US" sz="300" dirty="0" err="1"/>
              <a:t>y</a:t>
            </a:r>
            <a:r>
              <a:rPr lang="ko-KR" altLang="en-US" sz="300" dirty="0"/>
              <a:t>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bezierVertex</a:t>
            </a:r>
            <a:r>
              <a:rPr lang="ko-KR" altLang="en-US" sz="300" dirty="0"/>
              <a:t>(</a:t>
            </a:r>
            <a:r>
              <a:rPr lang="ko-KR" altLang="en-US" sz="300" dirty="0" err="1"/>
              <a:t>s</a:t>
            </a:r>
            <a:r>
              <a:rPr lang="ko-KR" altLang="en-US" sz="300" dirty="0"/>
              <a:t>*360+x,s*100+y, </a:t>
            </a:r>
            <a:r>
              <a:rPr lang="ko-KR" altLang="en-US" sz="300" dirty="0" err="1"/>
              <a:t>s</a:t>
            </a:r>
            <a:r>
              <a:rPr lang="ko-KR" altLang="en-US" sz="300" dirty="0"/>
              <a:t>*350+x,s*170+y, </a:t>
            </a:r>
            <a:r>
              <a:rPr lang="ko-KR" altLang="en-US" sz="300" dirty="0" err="1"/>
              <a:t>s</a:t>
            </a:r>
            <a:r>
              <a:rPr lang="ko-KR" altLang="en-US" sz="300" dirty="0"/>
              <a:t>*250+x,s*180+y);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bezierVertex</a:t>
            </a:r>
            <a:r>
              <a:rPr lang="ko-KR" altLang="en-US" sz="300" dirty="0"/>
              <a:t>(</a:t>
            </a:r>
            <a:r>
              <a:rPr lang="ko-KR" altLang="en-US" sz="300" dirty="0" err="1"/>
              <a:t>s</a:t>
            </a:r>
            <a:r>
              <a:rPr lang="ko-KR" altLang="en-US" sz="300" dirty="0"/>
              <a:t>*240+x,s*140+y, </a:t>
            </a:r>
            <a:r>
              <a:rPr lang="ko-KR" altLang="en-US" sz="300" dirty="0" err="1"/>
              <a:t>s</a:t>
            </a:r>
            <a:r>
              <a:rPr lang="ko-KR" altLang="en-US" sz="300" dirty="0"/>
              <a:t>*240+x,s*100+y, </a:t>
            </a:r>
            <a:r>
              <a:rPr lang="ko-KR" altLang="en-US" sz="300" dirty="0" err="1"/>
              <a:t>s</a:t>
            </a:r>
            <a:r>
              <a:rPr lang="ko-KR" altLang="en-US" sz="300" dirty="0"/>
              <a:t>*290+x,s*80+y);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bezierVertex</a:t>
            </a:r>
            <a:r>
              <a:rPr lang="ko-KR" altLang="en-US" sz="300" dirty="0"/>
              <a:t>(</a:t>
            </a:r>
            <a:r>
              <a:rPr lang="ko-KR" altLang="en-US" sz="300" dirty="0" err="1"/>
              <a:t>s</a:t>
            </a:r>
            <a:r>
              <a:rPr lang="ko-KR" altLang="en-US" sz="300" dirty="0"/>
              <a:t>*330+x,s*65+y, </a:t>
            </a:r>
            <a:r>
              <a:rPr lang="ko-KR" altLang="en-US" sz="300" dirty="0" err="1"/>
              <a:t>s</a:t>
            </a:r>
            <a:r>
              <a:rPr lang="ko-KR" altLang="en-US" sz="300" dirty="0"/>
              <a:t>*330+x,s*50+y, </a:t>
            </a:r>
            <a:r>
              <a:rPr lang="ko-KR" altLang="en-US" sz="300" dirty="0" err="1"/>
              <a:t>s</a:t>
            </a:r>
            <a:r>
              <a:rPr lang="ko-KR" altLang="en-US" sz="300" dirty="0"/>
              <a:t>*340+x,s*45+y);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endShape</a:t>
            </a:r>
            <a:r>
              <a:rPr lang="ko-KR" altLang="en-US" sz="300" dirty="0"/>
              <a:t>();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beginShape</a:t>
            </a:r>
            <a:r>
              <a:rPr lang="ko-KR" altLang="en-US" sz="300" dirty="0"/>
              <a:t>();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vertex</a:t>
            </a:r>
            <a:r>
              <a:rPr lang="ko-KR" altLang="en-US" sz="300" dirty="0"/>
              <a:t>(</a:t>
            </a:r>
            <a:r>
              <a:rPr lang="ko-KR" altLang="en-US" sz="300" dirty="0" err="1"/>
              <a:t>s</a:t>
            </a:r>
            <a:r>
              <a:rPr lang="ko-KR" altLang="en-US" sz="300" dirty="0"/>
              <a:t>*250+x,s*180+y);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bezierVertex</a:t>
            </a:r>
            <a:r>
              <a:rPr lang="ko-KR" altLang="en-US" sz="300" dirty="0"/>
              <a:t>(</a:t>
            </a:r>
            <a:r>
              <a:rPr lang="ko-KR" altLang="en-US" sz="300" dirty="0" err="1"/>
              <a:t>s</a:t>
            </a:r>
            <a:r>
              <a:rPr lang="ko-KR" altLang="en-US" sz="300" dirty="0"/>
              <a:t>*260+x,s*150+y, </a:t>
            </a:r>
            <a:r>
              <a:rPr lang="ko-KR" altLang="en-US" sz="300" dirty="0" err="1"/>
              <a:t>s</a:t>
            </a:r>
            <a:r>
              <a:rPr lang="ko-KR" altLang="en-US" sz="300" dirty="0"/>
              <a:t>*284+x,s*131+y, </a:t>
            </a:r>
            <a:r>
              <a:rPr lang="ko-KR" altLang="en-US" sz="300" dirty="0" err="1"/>
              <a:t>s</a:t>
            </a:r>
            <a:r>
              <a:rPr lang="ko-KR" altLang="en-US" sz="300" dirty="0"/>
              <a:t>*314+x,s*106+y);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endShape</a:t>
            </a:r>
            <a:r>
              <a:rPr lang="ko-KR" altLang="en-US" sz="300" dirty="0"/>
              <a:t>();</a:t>
            </a:r>
          </a:p>
          <a:p>
            <a:r>
              <a:rPr lang="ko-KR" altLang="en-US" sz="300" dirty="0"/>
              <a:t>    </a:t>
            </a:r>
          </a:p>
          <a:p>
            <a:r>
              <a:rPr lang="ko-KR" altLang="en-US" sz="300" dirty="0"/>
              <a:t>    //</a:t>
            </a:r>
            <a:r>
              <a:rPr lang="ko-KR" altLang="en-US" sz="300" dirty="0" err="1"/>
              <a:t>모코코</a:t>
            </a:r>
            <a:r>
              <a:rPr lang="ko-KR" altLang="en-US" sz="300" dirty="0"/>
              <a:t> 왼쪽 머리 잎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strokeWeight</a:t>
            </a:r>
            <a:r>
              <a:rPr lang="ko-KR" altLang="en-US" sz="300" dirty="0"/>
              <a:t>(</a:t>
            </a:r>
            <a:r>
              <a:rPr lang="ko-KR" altLang="en-US" sz="300" dirty="0" err="1"/>
              <a:t>s</a:t>
            </a:r>
            <a:r>
              <a:rPr lang="ko-KR" altLang="en-US" sz="300" dirty="0"/>
              <a:t>*7);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(85,181,84);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beginShape</a:t>
            </a:r>
            <a:r>
              <a:rPr lang="ko-KR" altLang="en-US" sz="300" dirty="0"/>
              <a:t>();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vertex</a:t>
            </a:r>
            <a:r>
              <a:rPr lang="ko-KR" altLang="en-US" sz="300" dirty="0"/>
              <a:t>(</a:t>
            </a:r>
            <a:r>
              <a:rPr lang="ko-KR" altLang="en-US" sz="300" dirty="0" err="1"/>
              <a:t>s</a:t>
            </a:r>
            <a:r>
              <a:rPr lang="ko-KR" altLang="en-US" sz="300" dirty="0"/>
              <a:t>*100+x,s*130+y);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bezierVertex</a:t>
            </a:r>
            <a:r>
              <a:rPr lang="ko-KR" altLang="en-US" sz="300" dirty="0"/>
              <a:t>(</a:t>
            </a:r>
            <a:r>
              <a:rPr lang="ko-KR" altLang="en-US" sz="300" dirty="0" err="1"/>
              <a:t>s</a:t>
            </a:r>
            <a:r>
              <a:rPr lang="ko-KR" altLang="en-US" sz="300" dirty="0"/>
              <a:t>*130+x,s*90+y, </a:t>
            </a:r>
            <a:r>
              <a:rPr lang="ko-KR" altLang="en-US" sz="300" dirty="0" err="1"/>
              <a:t>s</a:t>
            </a:r>
            <a:r>
              <a:rPr lang="ko-KR" altLang="en-US" sz="300" dirty="0"/>
              <a:t>*250+x,s*90+y, </a:t>
            </a:r>
            <a:r>
              <a:rPr lang="ko-KR" altLang="en-US" sz="300" dirty="0" err="1"/>
              <a:t>s</a:t>
            </a:r>
            <a:r>
              <a:rPr lang="ko-KR" altLang="en-US" sz="300" dirty="0"/>
              <a:t>*250+x,s*180+y);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bezierVertex</a:t>
            </a:r>
            <a:r>
              <a:rPr lang="ko-KR" altLang="en-US" sz="300" dirty="0"/>
              <a:t>(200*s+x,200*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, 155*s+x,185*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, 140*s+x,160*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bezierVertex</a:t>
            </a:r>
            <a:r>
              <a:rPr lang="ko-KR" altLang="en-US" sz="300" dirty="0"/>
              <a:t>(130*s+x,145*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, 120*s+x,135*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, 100*s+x,130*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endShape</a:t>
            </a:r>
            <a:r>
              <a:rPr lang="ko-KR" altLang="en-US" sz="300" dirty="0"/>
              <a:t>();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beginShape</a:t>
            </a:r>
            <a:r>
              <a:rPr lang="ko-KR" altLang="en-US" sz="300" dirty="0"/>
              <a:t>();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vertex</a:t>
            </a:r>
            <a:r>
              <a:rPr lang="ko-KR" altLang="en-US" sz="300" dirty="0"/>
              <a:t>(250*s+x,180*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bezierVertex</a:t>
            </a:r>
            <a:r>
              <a:rPr lang="ko-KR" altLang="en-US" sz="300" dirty="0"/>
              <a:t>(230*s+x,160*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, 190*s+x,140*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, 170*s+x,140*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endShape</a:t>
            </a:r>
            <a:r>
              <a:rPr lang="ko-KR" altLang="en-US" sz="300" dirty="0"/>
              <a:t>();</a:t>
            </a:r>
          </a:p>
          <a:p>
            <a:r>
              <a:rPr lang="ko-KR" altLang="en-US" sz="300" dirty="0"/>
              <a:t>    </a:t>
            </a:r>
          </a:p>
          <a:p>
            <a:r>
              <a:rPr lang="ko-KR" altLang="en-US" sz="300" dirty="0"/>
              <a:t>    //</a:t>
            </a:r>
            <a:r>
              <a:rPr lang="ko-KR" altLang="en-US" sz="300" dirty="0" err="1"/>
              <a:t>모코코</a:t>
            </a:r>
            <a:r>
              <a:rPr lang="ko-KR" altLang="en-US" sz="300" dirty="0"/>
              <a:t> 얼굴</a:t>
            </a:r>
          </a:p>
          <a:p>
            <a:r>
              <a:rPr lang="ko-KR" altLang="en-US" sz="300" dirty="0"/>
              <a:t>    //가운데 채울 삼각형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strokeWeight</a:t>
            </a:r>
            <a:r>
              <a:rPr lang="ko-KR" altLang="en-US" sz="300" dirty="0"/>
              <a:t>(0);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(196,237,137);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triangle</a:t>
            </a:r>
            <a:r>
              <a:rPr lang="ko-KR" altLang="en-US" sz="300" dirty="0"/>
              <a:t>(111*s+x,379*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, 389*s+x,379*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, 250*s+x,161*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);</a:t>
            </a:r>
          </a:p>
          <a:p>
            <a:r>
              <a:rPr lang="ko-KR" altLang="en-US" sz="300" dirty="0"/>
              <a:t>    //</a:t>
            </a:r>
            <a:r>
              <a:rPr lang="ko-KR" altLang="en-US" sz="300" dirty="0" err="1"/>
              <a:t>모코코</a:t>
            </a:r>
            <a:r>
              <a:rPr lang="ko-KR" altLang="en-US" sz="300" dirty="0"/>
              <a:t> 얼굴 외곽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strokeWeight</a:t>
            </a:r>
            <a:r>
              <a:rPr lang="ko-KR" altLang="en-US" sz="300" dirty="0"/>
              <a:t>(</a:t>
            </a:r>
            <a:r>
              <a:rPr lang="ko-KR" altLang="en-US" sz="300" dirty="0" err="1"/>
              <a:t>s</a:t>
            </a:r>
            <a:r>
              <a:rPr lang="ko-KR" altLang="en-US" sz="300" dirty="0"/>
              <a:t>*7);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(196,237,137);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curve</a:t>
            </a:r>
            <a:r>
              <a:rPr lang="ko-KR" altLang="en-US" sz="300" dirty="0"/>
              <a:t>(25*s+x,405*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, 385*s+x,375*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, 250*s+x,165*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, 25*s+x,405*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);</a:t>
            </a:r>
          </a:p>
          <a:p>
            <a:r>
              <a:rPr lang="ko-KR" altLang="en-US" sz="300" dirty="0"/>
              <a:t>    /*삼각형 오른쪽 윗변</a:t>
            </a:r>
          </a:p>
          <a:p>
            <a:r>
              <a:rPr lang="ko-KR" altLang="en-US" sz="300" dirty="0"/>
              <a:t>    3:1 비율로 좌측 하단으로 내려갈수록 크기 </a:t>
            </a:r>
            <a:r>
              <a:rPr lang="ko-KR" altLang="en-US" sz="300" dirty="0" err="1"/>
              <a:t>up</a:t>
            </a:r>
            <a:endParaRPr lang="ko-KR" altLang="en-US" sz="300" dirty="0"/>
          </a:p>
          <a:p>
            <a:r>
              <a:rPr lang="ko-KR" altLang="en-US" sz="300" dirty="0"/>
              <a:t>    현재 90:30만큼 크기 키움*/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strokeWeight</a:t>
            </a:r>
            <a:r>
              <a:rPr lang="ko-KR" altLang="en-US" sz="300" dirty="0"/>
              <a:t>(</a:t>
            </a:r>
            <a:r>
              <a:rPr lang="ko-KR" altLang="en-US" sz="300" dirty="0" err="1"/>
              <a:t>s</a:t>
            </a:r>
            <a:r>
              <a:rPr lang="ko-KR" altLang="en-US" sz="300" dirty="0"/>
              <a:t>*7);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curve</a:t>
            </a:r>
            <a:r>
              <a:rPr lang="ko-KR" altLang="en-US" sz="300" dirty="0"/>
              <a:t>(250*s+x,71*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, 115*s+x,375*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, 385*s+x,375*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, 250*s+x,71*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(196,237,137);</a:t>
            </a:r>
          </a:p>
          <a:p>
            <a:r>
              <a:rPr lang="ko-KR" altLang="en-US" sz="300" dirty="0"/>
              <a:t>    /*삼각형 </a:t>
            </a:r>
            <a:r>
              <a:rPr lang="ko-KR" altLang="en-US" sz="300" dirty="0" err="1"/>
              <a:t>아랫변</a:t>
            </a:r>
            <a:endParaRPr lang="ko-KR" altLang="en-US" sz="300" dirty="0"/>
          </a:p>
          <a:p>
            <a:r>
              <a:rPr lang="ko-KR" altLang="en-US" sz="300" dirty="0"/>
              <a:t>    90:30 만큼 픽셀 늘림 5625 625 6250 79</a:t>
            </a:r>
          </a:p>
          <a:p>
            <a:r>
              <a:rPr lang="ko-KR" altLang="en-US" sz="300" dirty="0"/>
              <a:t>    수학적으로 계산해서 111만큼 크기 키움*/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strokeWeight</a:t>
            </a:r>
            <a:r>
              <a:rPr lang="ko-KR" altLang="en-US" sz="300" dirty="0"/>
              <a:t>(</a:t>
            </a:r>
            <a:r>
              <a:rPr lang="ko-KR" altLang="en-US" sz="300" dirty="0" err="1"/>
              <a:t>s</a:t>
            </a:r>
            <a:r>
              <a:rPr lang="ko-KR" altLang="en-US" sz="300" dirty="0"/>
              <a:t>*7);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curve</a:t>
            </a:r>
            <a:r>
              <a:rPr lang="ko-KR" altLang="en-US" sz="300" dirty="0"/>
              <a:t>(475*s+x,405*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, 115*s+x,375*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, 250*s+x,165*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, 475*s+x,405*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); 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(196,237,137);</a:t>
            </a:r>
          </a:p>
          <a:p>
            <a:r>
              <a:rPr lang="ko-KR" altLang="en-US" sz="300" dirty="0"/>
              <a:t>    /*삼각형 왼쪽 윗변</a:t>
            </a:r>
          </a:p>
          <a:p>
            <a:r>
              <a:rPr lang="ko-KR" altLang="en-US" sz="300" dirty="0"/>
              <a:t>    3:1 비율로 좌측 하단으로 내려갈수록 크기 </a:t>
            </a:r>
            <a:r>
              <a:rPr lang="ko-KR" altLang="en-US" sz="300" dirty="0" err="1"/>
              <a:t>up</a:t>
            </a:r>
            <a:endParaRPr lang="ko-KR" altLang="en-US" sz="300" dirty="0"/>
          </a:p>
          <a:p>
            <a:r>
              <a:rPr lang="ko-KR" altLang="en-US" sz="300" dirty="0"/>
              <a:t>    현재 75:25만큼 크기 키움*/</a:t>
            </a:r>
          </a:p>
          <a:p>
            <a:r>
              <a:rPr lang="ko-KR" altLang="en-US" sz="300" dirty="0"/>
              <a:t>    </a:t>
            </a:r>
          </a:p>
          <a:p>
            <a:r>
              <a:rPr lang="ko-KR" altLang="en-US" sz="300" dirty="0"/>
              <a:t>    //</a:t>
            </a:r>
            <a:r>
              <a:rPr lang="ko-KR" altLang="en-US" sz="300" dirty="0" err="1"/>
              <a:t>모코코</a:t>
            </a:r>
            <a:r>
              <a:rPr lang="ko-KR" altLang="en-US" sz="300" dirty="0"/>
              <a:t> 왼쪽 눈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(0);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strokeWeight</a:t>
            </a:r>
            <a:r>
              <a:rPr lang="ko-KR" altLang="en-US" sz="300" dirty="0"/>
              <a:t>(0);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circle</a:t>
            </a:r>
            <a:r>
              <a:rPr lang="ko-KR" altLang="en-US" sz="300" dirty="0"/>
              <a:t>(190*s+x,316*s+y,42*</a:t>
            </a:r>
            <a:r>
              <a:rPr lang="ko-KR" altLang="en-US" sz="300" dirty="0" err="1"/>
              <a:t>s</a:t>
            </a:r>
            <a:r>
              <a:rPr lang="ko-KR" altLang="en-US" sz="300" dirty="0"/>
              <a:t>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(255);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circle</a:t>
            </a:r>
            <a:r>
              <a:rPr lang="ko-KR" altLang="en-US" sz="300" dirty="0"/>
              <a:t>(195*s+x,310*s+y,14*</a:t>
            </a:r>
            <a:r>
              <a:rPr lang="ko-KR" altLang="en-US" sz="300" dirty="0" err="1"/>
              <a:t>s</a:t>
            </a:r>
            <a:r>
              <a:rPr lang="ko-KR" altLang="en-US" sz="300" dirty="0"/>
              <a:t>);</a:t>
            </a:r>
          </a:p>
          <a:p>
            <a:r>
              <a:rPr lang="ko-KR" altLang="en-US" sz="300" dirty="0"/>
              <a:t>    //</a:t>
            </a:r>
            <a:r>
              <a:rPr lang="ko-KR" altLang="en-US" sz="300" dirty="0" err="1"/>
              <a:t>모코코</a:t>
            </a:r>
            <a:r>
              <a:rPr lang="ko-KR" altLang="en-US" sz="300" dirty="0"/>
              <a:t> 오른쪽 눈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(0);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circle</a:t>
            </a:r>
            <a:r>
              <a:rPr lang="ko-KR" altLang="en-US" sz="300" dirty="0"/>
              <a:t>(310*s+x,316*s+y,42*</a:t>
            </a:r>
            <a:r>
              <a:rPr lang="ko-KR" altLang="en-US" sz="300" dirty="0" err="1"/>
              <a:t>s</a:t>
            </a:r>
            <a:r>
              <a:rPr lang="ko-KR" altLang="en-US" sz="300" dirty="0"/>
              <a:t>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(255);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circle</a:t>
            </a:r>
            <a:r>
              <a:rPr lang="ko-KR" altLang="en-US" sz="300" dirty="0"/>
              <a:t>(315*s+x,310*s+y,14*</a:t>
            </a:r>
            <a:r>
              <a:rPr lang="ko-KR" altLang="en-US" sz="300" dirty="0" err="1"/>
              <a:t>s</a:t>
            </a:r>
            <a:r>
              <a:rPr lang="ko-KR" altLang="en-US" sz="300" dirty="0"/>
              <a:t>);</a:t>
            </a:r>
          </a:p>
          <a:p>
            <a:r>
              <a:rPr lang="ko-KR" altLang="en-US" sz="300" dirty="0"/>
              <a:t>    </a:t>
            </a:r>
          </a:p>
          <a:p>
            <a:r>
              <a:rPr lang="ko-KR" altLang="en-US" sz="300" dirty="0"/>
              <a:t>    //</a:t>
            </a:r>
            <a:r>
              <a:rPr lang="ko-KR" altLang="en-US" sz="300" dirty="0" err="1"/>
              <a:t>모코코</a:t>
            </a:r>
            <a:r>
              <a:rPr lang="ko-KR" altLang="en-US" sz="300" dirty="0"/>
              <a:t> 왼쪽 홍조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(255,148,180);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circle</a:t>
            </a:r>
            <a:r>
              <a:rPr lang="ko-KR" altLang="en-US" sz="300" dirty="0"/>
              <a:t>(160*s+x,340*s+y,24*</a:t>
            </a:r>
            <a:r>
              <a:rPr lang="ko-KR" altLang="en-US" sz="300" dirty="0" err="1"/>
              <a:t>s</a:t>
            </a:r>
            <a:r>
              <a:rPr lang="ko-KR" altLang="en-US" sz="300" dirty="0"/>
              <a:t>);</a:t>
            </a:r>
          </a:p>
          <a:p>
            <a:r>
              <a:rPr lang="ko-KR" altLang="en-US" sz="300" dirty="0"/>
              <a:t>    //</a:t>
            </a:r>
            <a:r>
              <a:rPr lang="ko-KR" altLang="en-US" sz="300" dirty="0" err="1"/>
              <a:t>모코코</a:t>
            </a:r>
            <a:r>
              <a:rPr lang="ko-KR" altLang="en-US" sz="300" dirty="0"/>
              <a:t> 오른쪽 홍조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(255,148,180);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circle</a:t>
            </a:r>
            <a:r>
              <a:rPr lang="ko-KR" altLang="en-US" sz="300" dirty="0"/>
              <a:t>(340*s+x,340*s+y,24*</a:t>
            </a:r>
            <a:r>
              <a:rPr lang="ko-KR" altLang="en-US" sz="300" dirty="0" err="1"/>
              <a:t>s</a:t>
            </a:r>
            <a:r>
              <a:rPr lang="ko-KR" altLang="en-US" sz="300" dirty="0"/>
              <a:t>);</a:t>
            </a:r>
          </a:p>
          <a:p>
            <a:r>
              <a:rPr lang="ko-KR" altLang="en-US" sz="300" dirty="0"/>
              <a:t>    </a:t>
            </a:r>
          </a:p>
          <a:p>
            <a:r>
              <a:rPr lang="ko-KR" altLang="en-US" sz="300" dirty="0"/>
              <a:t>    //</a:t>
            </a:r>
            <a:r>
              <a:rPr lang="ko-KR" altLang="en-US" sz="300" dirty="0" err="1"/>
              <a:t>모코코</a:t>
            </a:r>
            <a:r>
              <a:rPr lang="ko-KR" altLang="en-US" sz="300" dirty="0"/>
              <a:t> 입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(255,148,180);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strokeWeight</a:t>
            </a:r>
            <a:r>
              <a:rPr lang="ko-KR" altLang="en-US" sz="300" dirty="0"/>
              <a:t>(7*</a:t>
            </a:r>
            <a:r>
              <a:rPr lang="ko-KR" altLang="en-US" sz="300" dirty="0" err="1"/>
              <a:t>s</a:t>
            </a:r>
            <a:r>
              <a:rPr lang="ko-KR" altLang="en-US" sz="300" dirty="0"/>
              <a:t>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curve</a:t>
            </a:r>
            <a:r>
              <a:rPr lang="ko-KR" altLang="en-US" sz="300" dirty="0"/>
              <a:t>(250*s+x,230*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, 235*s+x,352*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, 265*s+x,352*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, 250*s+x,230*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);</a:t>
            </a:r>
          </a:p>
          <a:p>
            <a:r>
              <a:rPr lang="ko-KR" altLang="en-US" sz="300" dirty="0"/>
              <a:t>    //</a:t>
            </a:r>
            <a:r>
              <a:rPr lang="ko-KR" altLang="en-US" sz="300" dirty="0" err="1"/>
              <a:t>모코코</a:t>
            </a:r>
            <a:r>
              <a:rPr lang="ko-KR" altLang="en-US" sz="300" dirty="0"/>
              <a:t> </a:t>
            </a:r>
            <a:r>
              <a:rPr lang="ko-KR" altLang="en-US" sz="300" dirty="0" err="1"/>
              <a:t>왼쪽윗입술</a:t>
            </a:r>
            <a:endParaRPr lang="ko-KR" altLang="en-US" sz="300" dirty="0"/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(196,237,137);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strokeWeight</a:t>
            </a:r>
            <a:r>
              <a:rPr lang="ko-KR" altLang="en-US" sz="300" dirty="0"/>
              <a:t>(7*</a:t>
            </a:r>
            <a:r>
              <a:rPr lang="ko-KR" altLang="en-US" sz="300" dirty="0" err="1"/>
              <a:t>s</a:t>
            </a:r>
            <a:r>
              <a:rPr lang="ko-KR" altLang="en-US" sz="300" dirty="0"/>
              <a:t>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curve</a:t>
            </a:r>
            <a:r>
              <a:rPr lang="ko-KR" altLang="en-US" sz="300" dirty="0"/>
              <a:t>(240*s+x,330*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, 250*s+x,347*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, 230*s+x,352*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, 240*s+x,330*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);</a:t>
            </a:r>
          </a:p>
          <a:p>
            <a:r>
              <a:rPr lang="ko-KR" altLang="en-US" sz="300" dirty="0"/>
              <a:t>    //</a:t>
            </a:r>
            <a:r>
              <a:rPr lang="ko-KR" altLang="en-US" sz="300" dirty="0" err="1"/>
              <a:t>모코코</a:t>
            </a:r>
            <a:r>
              <a:rPr lang="ko-KR" altLang="en-US" sz="300" dirty="0"/>
              <a:t> </a:t>
            </a:r>
            <a:r>
              <a:rPr lang="ko-KR" altLang="en-US" sz="300" dirty="0" err="1"/>
              <a:t>오른쪽윗입술</a:t>
            </a:r>
            <a:endParaRPr lang="ko-KR" altLang="en-US" sz="300" dirty="0"/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(196,237,137);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strokeWeight</a:t>
            </a:r>
            <a:r>
              <a:rPr lang="ko-KR" altLang="en-US" sz="300" dirty="0"/>
              <a:t>(7*</a:t>
            </a:r>
            <a:r>
              <a:rPr lang="ko-KR" altLang="en-US" sz="300" dirty="0" err="1"/>
              <a:t>s</a:t>
            </a:r>
            <a:r>
              <a:rPr lang="ko-KR" altLang="en-US" sz="300" dirty="0"/>
              <a:t>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curve</a:t>
            </a:r>
            <a:r>
              <a:rPr lang="ko-KR" altLang="en-US" sz="300" dirty="0"/>
              <a:t>(260*s+x,330*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, 250*s+x,347*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, 270*s+x,352*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, 260*s+x,330*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);</a:t>
            </a:r>
          </a:p>
          <a:p>
            <a:r>
              <a:rPr lang="ko-KR" altLang="en-US" sz="300" dirty="0"/>
              <a:t>    //</a:t>
            </a:r>
            <a:r>
              <a:rPr lang="ko-KR" altLang="en-US" sz="300" dirty="0" err="1"/>
              <a:t>모코코</a:t>
            </a:r>
            <a:r>
              <a:rPr lang="ko-KR" altLang="en-US" sz="300" dirty="0"/>
              <a:t> 혀 선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strokeWeight</a:t>
            </a:r>
            <a:r>
              <a:rPr lang="ko-KR" altLang="en-US" sz="300" dirty="0"/>
              <a:t>(7*</a:t>
            </a:r>
            <a:r>
              <a:rPr lang="ko-KR" altLang="en-US" sz="300" dirty="0" err="1"/>
              <a:t>s</a:t>
            </a:r>
            <a:r>
              <a:rPr lang="ko-KR" altLang="en-US" sz="300" dirty="0"/>
              <a:t>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line</a:t>
            </a:r>
            <a:r>
              <a:rPr lang="ko-KR" altLang="en-US" sz="300" dirty="0"/>
              <a:t>(250*s+x,347*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, 250*s+x,356*</a:t>
            </a:r>
            <a:r>
              <a:rPr lang="ko-KR" altLang="en-US" sz="300" dirty="0" err="1"/>
              <a:t>s+y</a:t>
            </a:r>
            <a:r>
              <a:rPr lang="ko-KR" altLang="en-US" sz="300" dirty="0"/>
              <a:t>);</a:t>
            </a:r>
          </a:p>
          <a:p>
            <a:r>
              <a:rPr lang="ko-KR" altLang="en-US" sz="300" dirty="0"/>
              <a:t>  }</a:t>
            </a:r>
          </a:p>
          <a:p>
            <a:r>
              <a:rPr lang="ko-KR" altLang="en-US" sz="300" dirty="0"/>
              <a:t>}</a:t>
            </a:r>
          </a:p>
          <a:p>
            <a:r>
              <a:rPr lang="ko-KR" altLang="en-US" sz="300" dirty="0" err="1"/>
              <a:t>character</a:t>
            </a:r>
            <a:r>
              <a:rPr lang="ko-KR" altLang="en-US" sz="300" dirty="0"/>
              <a:t> [] </a:t>
            </a:r>
            <a:r>
              <a:rPr lang="ko-KR" altLang="en-US" sz="300" dirty="0" err="1"/>
              <a:t>aa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 err="1"/>
              <a:t>void</a:t>
            </a:r>
            <a:r>
              <a:rPr lang="ko-KR" altLang="en-US" sz="300" dirty="0"/>
              <a:t> </a:t>
            </a:r>
            <a:r>
              <a:rPr lang="ko-KR" altLang="en-US" sz="300" dirty="0" err="1"/>
              <a:t>setup</a:t>
            </a:r>
            <a:r>
              <a:rPr lang="ko-KR" altLang="en-US" sz="300" dirty="0"/>
              <a:t>() {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size</a:t>
            </a:r>
            <a:r>
              <a:rPr lang="ko-KR" altLang="en-US" sz="300" dirty="0"/>
              <a:t>(1000, 1000);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aa</a:t>
            </a:r>
            <a:r>
              <a:rPr lang="ko-KR" altLang="en-US" sz="300" dirty="0"/>
              <a:t> = </a:t>
            </a:r>
            <a:r>
              <a:rPr lang="ko-KR" altLang="en-US" sz="300" dirty="0" err="1"/>
              <a:t>new</a:t>
            </a:r>
            <a:r>
              <a:rPr lang="ko-KR" altLang="en-US" sz="300" dirty="0"/>
              <a:t> </a:t>
            </a:r>
            <a:r>
              <a:rPr lang="ko-KR" altLang="en-US" sz="300" dirty="0" err="1"/>
              <a:t>character</a:t>
            </a:r>
            <a:r>
              <a:rPr lang="ko-KR" altLang="en-US" sz="300" dirty="0"/>
              <a:t>[3];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for</a:t>
            </a:r>
            <a:r>
              <a:rPr lang="ko-KR" altLang="en-US" sz="300" dirty="0"/>
              <a:t> (</a:t>
            </a:r>
            <a:r>
              <a:rPr lang="ko-KR" altLang="en-US" sz="300" dirty="0" err="1"/>
              <a:t>int</a:t>
            </a:r>
            <a:r>
              <a:rPr lang="ko-KR" altLang="en-US" sz="300" dirty="0"/>
              <a:t> </a:t>
            </a:r>
            <a:r>
              <a:rPr lang="ko-KR" altLang="en-US" sz="300" dirty="0" err="1"/>
              <a:t>i</a:t>
            </a:r>
            <a:r>
              <a:rPr lang="ko-KR" altLang="en-US" sz="300" dirty="0"/>
              <a:t>=0; </a:t>
            </a:r>
            <a:r>
              <a:rPr lang="ko-KR" altLang="en-US" sz="300" dirty="0" err="1"/>
              <a:t>i</a:t>
            </a:r>
            <a:r>
              <a:rPr lang="ko-KR" altLang="en-US" sz="300" dirty="0"/>
              <a:t>&lt;3; </a:t>
            </a:r>
            <a:r>
              <a:rPr lang="ko-KR" altLang="en-US" sz="300" dirty="0" err="1"/>
              <a:t>i</a:t>
            </a:r>
            <a:r>
              <a:rPr lang="ko-KR" altLang="en-US" sz="300" dirty="0"/>
              <a:t>++) {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aa</a:t>
            </a:r>
            <a:r>
              <a:rPr lang="ko-KR" altLang="en-US" sz="300" dirty="0"/>
              <a:t>[</a:t>
            </a:r>
            <a:r>
              <a:rPr lang="ko-KR" altLang="en-US" sz="300" dirty="0" err="1"/>
              <a:t>i</a:t>
            </a:r>
            <a:r>
              <a:rPr lang="ko-KR" altLang="en-US" sz="300" dirty="0"/>
              <a:t>] = </a:t>
            </a:r>
            <a:r>
              <a:rPr lang="ko-KR" altLang="en-US" sz="300" dirty="0" err="1"/>
              <a:t>new</a:t>
            </a:r>
            <a:r>
              <a:rPr lang="ko-KR" altLang="en-US" sz="300" dirty="0"/>
              <a:t> </a:t>
            </a:r>
            <a:r>
              <a:rPr lang="ko-KR" altLang="en-US" sz="300" dirty="0" err="1"/>
              <a:t>character</a:t>
            </a:r>
            <a:r>
              <a:rPr lang="ko-KR" altLang="en-US" sz="300" dirty="0"/>
              <a:t>();</a:t>
            </a:r>
          </a:p>
          <a:p>
            <a:r>
              <a:rPr lang="ko-KR" altLang="en-US" sz="300" dirty="0"/>
              <a:t>  }</a:t>
            </a:r>
          </a:p>
          <a:p>
            <a:r>
              <a:rPr lang="ko-KR" altLang="en-US" sz="300" dirty="0"/>
              <a:t>}</a:t>
            </a:r>
          </a:p>
          <a:p>
            <a:r>
              <a:rPr lang="ko-KR" altLang="en-US" sz="300" dirty="0" err="1"/>
              <a:t>void</a:t>
            </a:r>
            <a:r>
              <a:rPr lang="ko-KR" altLang="en-US" sz="300" dirty="0"/>
              <a:t> </a:t>
            </a:r>
            <a:r>
              <a:rPr lang="ko-KR" altLang="en-US" sz="300" dirty="0" err="1"/>
              <a:t>draw</a:t>
            </a:r>
            <a:r>
              <a:rPr lang="ko-KR" altLang="en-US" sz="300" dirty="0"/>
              <a:t>(){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background</a:t>
            </a:r>
            <a:r>
              <a:rPr lang="ko-KR" altLang="en-US" sz="300" dirty="0"/>
              <a:t>(0,255,255);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for</a:t>
            </a:r>
            <a:r>
              <a:rPr lang="ko-KR" altLang="en-US" sz="300" dirty="0"/>
              <a:t> (</a:t>
            </a:r>
            <a:r>
              <a:rPr lang="ko-KR" altLang="en-US" sz="300" dirty="0" err="1"/>
              <a:t>int</a:t>
            </a:r>
            <a:r>
              <a:rPr lang="ko-KR" altLang="en-US" sz="300" dirty="0"/>
              <a:t> </a:t>
            </a:r>
            <a:r>
              <a:rPr lang="ko-KR" altLang="en-US" sz="300" dirty="0" err="1"/>
              <a:t>i</a:t>
            </a:r>
            <a:r>
              <a:rPr lang="ko-KR" altLang="en-US" sz="300" dirty="0"/>
              <a:t>=0; </a:t>
            </a:r>
            <a:r>
              <a:rPr lang="ko-KR" altLang="en-US" sz="300" dirty="0" err="1"/>
              <a:t>i</a:t>
            </a:r>
            <a:r>
              <a:rPr lang="ko-KR" altLang="en-US" sz="300" dirty="0"/>
              <a:t>&lt;3; </a:t>
            </a:r>
            <a:r>
              <a:rPr lang="ko-KR" altLang="en-US" sz="300" dirty="0" err="1"/>
              <a:t>i</a:t>
            </a:r>
            <a:r>
              <a:rPr lang="ko-KR" altLang="en-US" sz="300" dirty="0"/>
              <a:t>++) {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if</a:t>
            </a:r>
            <a:r>
              <a:rPr lang="ko-KR" altLang="en-US" sz="300" dirty="0"/>
              <a:t>(</a:t>
            </a:r>
            <a:r>
              <a:rPr lang="ko-KR" altLang="en-US" sz="300" dirty="0" err="1"/>
              <a:t>i</a:t>
            </a:r>
            <a:r>
              <a:rPr lang="ko-KR" altLang="en-US" sz="300" dirty="0"/>
              <a:t> != 2){</a:t>
            </a:r>
          </a:p>
          <a:p>
            <a:r>
              <a:rPr lang="ko-KR" altLang="en-US" sz="300" dirty="0"/>
              <a:t>      </a:t>
            </a:r>
            <a:r>
              <a:rPr lang="ko-KR" altLang="en-US" sz="300" dirty="0" err="1"/>
              <a:t>for</a:t>
            </a:r>
            <a:r>
              <a:rPr lang="ko-KR" altLang="en-US" sz="300" dirty="0"/>
              <a:t>(</a:t>
            </a:r>
            <a:r>
              <a:rPr lang="ko-KR" altLang="en-US" sz="300" dirty="0" err="1"/>
              <a:t>int</a:t>
            </a:r>
            <a:r>
              <a:rPr lang="ko-KR" altLang="en-US" sz="300" dirty="0"/>
              <a:t> </a:t>
            </a:r>
            <a:r>
              <a:rPr lang="ko-KR" altLang="en-US" sz="300" dirty="0" err="1"/>
              <a:t>j</a:t>
            </a:r>
            <a:r>
              <a:rPr lang="ko-KR" altLang="en-US" sz="300" dirty="0"/>
              <a:t>=i+1;j&lt;3;j++){</a:t>
            </a:r>
          </a:p>
          <a:p>
            <a:r>
              <a:rPr lang="ko-KR" altLang="en-US" sz="300" dirty="0"/>
              <a:t>        </a:t>
            </a:r>
            <a:r>
              <a:rPr lang="ko-KR" altLang="en-US" sz="300" dirty="0" err="1"/>
              <a:t>aa</a:t>
            </a:r>
            <a:r>
              <a:rPr lang="ko-KR" altLang="en-US" sz="300" dirty="0"/>
              <a:t>[</a:t>
            </a:r>
            <a:r>
              <a:rPr lang="ko-KR" altLang="en-US" sz="300" dirty="0" err="1"/>
              <a:t>i</a:t>
            </a:r>
            <a:r>
              <a:rPr lang="ko-KR" altLang="en-US" sz="300" dirty="0"/>
              <a:t>].</a:t>
            </a:r>
            <a:r>
              <a:rPr lang="ko-KR" altLang="en-US" sz="300" dirty="0" err="1"/>
              <a:t>collide</a:t>
            </a:r>
            <a:r>
              <a:rPr lang="ko-KR" altLang="en-US" sz="300" dirty="0"/>
              <a:t>(</a:t>
            </a:r>
            <a:r>
              <a:rPr lang="ko-KR" altLang="en-US" sz="300" dirty="0" err="1"/>
              <a:t>aa</a:t>
            </a:r>
            <a:r>
              <a:rPr lang="ko-KR" altLang="en-US" sz="300" dirty="0"/>
              <a:t>[</a:t>
            </a:r>
            <a:r>
              <a:rPr lang="ko-KR" altLang="en-US" sz="300" dirty="0" err="1"/>
              <a:t>j</a:t>
            </a:r>
            <a:r>
              <a:rPr lang="ko-KR" altLang="en-US" sz="300" dirty="0"/>
              <a:t>]);</a:t>
            </a:r>
          </a:p>
          <a:p>
            <a:r>
              <a:rPr lang="ko-KR" altLang="en-US" sz="300" dirty="0"/>
              <a:t>      }</a:t>
            </a:r>
          </a:p>
          <a:p>
            <a:r>
              <a:rPr lang="ko-KR" altLang="en-US" sz="300" dirty="0"/>
              <a:t>    }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aa</a:t>
            </a:r>
            <a:r>
              <a:rPr lang="ko-KR" altLang="en-US" sz="300" dirty="0"/>
              <a:t>[</a:t>
            </a:r>
            <a:r>
              <a:rPr lang="ko-KR" altLang="en-US" sz="300" dirty="0" err="1"/>
              <a:t>i</a:t>
            </a:r>
            <a:r>
              <a:rPr lang="ko-KR" altLang="en-US" sz="300" dirty="0"/>
              <a:t>].</a:t>
            </a:r>
            <a:r>
              <a:rPr lang="ko-KR" altLang="en-US" sz="300" dirty="0" err="1"/>
              <a:t>act</a:t>
            </a:r>
            <a:r>
              <a:rPr lang="ko-KR" altLang="en-US" sz="300" dirty="0"/>
              <a:t>();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aa</a:t>
            </a:r>
            <a:r>
              <a:rPr lang="ko-KR" altLang="en-US" sz="300" dirty="0"/>
              <a:t>[</a:t>
            </a:r>
            <a:r>
              <a:rPr lang="ko-KR" altLang="en-US" sz="300" dirty="0" err="1"/>
              <a:t>i</a:t>
            </a:r>
            <a:r>
              <a:rPr lang="ko-KR" altLang="en-US" sz="300" dirty="0"/>
              <a:t>].</a:t>
            </a:r>
            <a:r>
              <a:rPr lang="ko-KR" altLang="en-US" sz="300" dirty="0" err="1"/>
              <a:t>Mokoko</a:t>
            </a:r>
            <a:r>
              <a:rPr lang="ko-KR" altLang="en-US" sz="300" dirty="0"/>
              <a:t>();</a:t>
            </a:r>
          </a:p>
          <a:p>
            <a:r>
              <a:rPr lang="ko-KR" altLang="en-US" sz="300" dirty="0"/>
              <a:t>  }  </a:t>
            </a:r>
          </a:p>
          <a:p>
            <a:r>
              <a:rPr lang="ko-KR" altLang="en-US" sz="300" dirty="0"/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4A770C-719F-4065-A54F-77E8A6485858}"/>
              </a:ext>
            </a:extLst>
          </p:cNvPr>
          <p:cNvSpPr txBox="1"/>
          <p:nvPr/>
        </p:nvSpPr>
        <p:spPr>
          <a:xfrm>
            <a:off x="6148508" y="86546"/>
            <a:ext cx="1766454" cy="6684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" dirty="0" err="1"/>
              <a:t>class</a:t>
            </a:r>
            <a:r>
              <a:rPr lang="ko-KR" altLang="en-US" sz="280" dirty="0"/>
              <a:t> </a:t>
            </a:r>
            <a:r>
              <a:rPr lang="ko-KR" altLang="en-US" sz="280" dirty="0" err="1"/>
              <a:t>mix</a:t>
            </a:r>
            <a:r>
              <a:rPr lang="ko-KR" altLang="en-US" sz="280" dirty="0"/>
              <a:t> {</a:t>
            </a:r>
          </a:p>
          <a:p>
            <a:r>
              <a:rPr lang="ko-KR" altLang="en-US" sz="280" dirty="0"/>
              <a:t>  </a:t>
            </a:r>
            <a:r>
              <a:rPr lang="ko-KR" altLang="en-US" sz="280" dirty="0" err="1"/>
              <a:t>mix</a:t>
            </a:r>
            <a:r>
              <a:rPr lang="ko-KR" altLang="en-US" sz="280" dirty="0"/>
              <a:t>() {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x</a:t>
            </a:r>
            <a:r>
              <a:rPr lang="ko-KR" altLang="en-US" sz="280" dirty="0"/>
              <a:t> = </a:t>
            </a:r>
            <a:r>
              <a:rPr lang="ko-KR" altLang="en-US" sz="280" dirty="0" err="1"/>
              <a:t>random</a:t>
            </a:r>
            <a:r>
              <a:rPr lang="ko-KR" altLang="en-US" sz="280" dirty="0"/>
              <a:t>(750);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y</a:t>
            </a:r>
            <a:r>
              <a:rPr lang="ko-KR" altLang="en-US" sz="280" dirty="0"/>
              <a:t> = </a:t>
            </a:r>
            <a:r>
              <a:rPr lang="ko-KR" altLang="en-US" sz="280" dirty="0" err="1"/>
              <a:t>random</a:t>
            </a:r>
            <a:r>
              <a:rPr lang="ko-KR" altLang="en-US" sz="280" dirty="0"/>
              <a:t>(750);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s</a:t>
            </a:r>
            <a:r>
              <a:rPr lang="ko-KR" altLang="en-US" sz="280" dirty="0"/>
              <a:t> = 0.8;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vx</a:t>
            </a:r>
            <a:r>
              <a:rPr lang="ko-KR" altLang="en-US" sz="280" dirty="0"/>
              <a:t> = </a:t>
            </a:r>
            <a:r>
              <a:rPr lang="ko-KR" altLang="en-US" sz="280" dirty="0" err="1"/>
              <a:t>random</a:t>
            </a:r>
            <a:r>
              <a:rPr lang="ko-KR" altLang="en-US" sz="280" dirty="0"/>
              <a:t>(-3,3);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vy</a:t>
            </a:r>
            <a:r>
              <a:rPr lang="ko-KR" altLang="en-US" sz="280" dirty="0"/>
              <a:t> = </a:t>
            </a:r>
            <a:r>
              <a:rPr lang="ko-KR" altLang="en-US" sz="280" dirty="0" err="1"/>
              <a:t>random</a:t>
            </a:r>
            <a:r>
              <a:rPr lang="ko-KR" altLang="en-US" sz="280" dirty="0"/>
              <a:t>(-2,2);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aa</a:t>
            </a:r>
            <a:r>
              <a:rPr lang="ko-KR" altLang="en-US" sz="280" dirty="0"/>
              <a:t> = </a:t>
            </a:r>
            <a:r>
              <a:rPr lang="ko-KR" altLang="en-US" sz="280" dirty="0" err="1"/>
              <a:t>new</a:t>
            </a:r>
            <a:r>
              <a:rPr lang="ko-KR" altLang="en-US" sz="280" dirty="0"/>
              <a:t> </a:t>
            </a:r>
            <a:r>
              <a:rPr lang="ko-KR" altLang="en-US" sz="280" dirty="0" err="1"/>
              <a:t>character</a:t>
            </a:r>
            <a:r>
              <a:rPr lang="ko-KR" altLang="en-US" sz="280" dirty="0"/>
              <a:t>[2];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for</a:t>
            </a:r>
            <a:r>
              <a:rPr lang="ko-KR" altLang="en-US" sz="280" dirty="0"/>
              <a:t>(</a:t>
            </a:r>
            <a:r>
              <a:rPr lang="ko-KR" altLang="en-US" sz="280" dirty="0" err="1"/>
              <a:t>int</a:t>
            </a:r>
            <a:r>
              <a:rPr lang="ko-KR" altLang="en-US" sz="280" dirty="0"/>
              <a:t> </a:t>
            </a:r>
            <a:r>
              <a:rPr lang="ko-KR" altLang="en-US" sz="280" dirty="0" err="1"/>
              <a:t>i</a:t>
            </a:r>
            <a:r>
              <a:rPr lang="ko-KR" altLang="en-US" sz="280" dirty="0"/>
              <a:t> = 0; </a:t>
            </a:r>
            <a:r>
              <a:rPr lang="ko-KR" altLang="en-US" sz="280" dirty="0" err="1"/>
              <a:t>i</a:t>
            </a:r>
            <a:r>
              <a:rPr lang="ko-KR" altLang="en-US" sz="280" dirty="0"/>
              <a:t>&lt;2;i++){</a:t>
            </a:r>
          </a:p>
          <a:p>
            <a:r>
              <a:rPr lang="ko-KR" altLang="en-US" sz="280" dirty="0"/>
              <a:t>      </a:t>
            </a:r>
            <a:r>
              <a:rPr lang="ko-KR" altLang="en-US" sz="280" dirty="0" err="1"/>
              <a:t>aa</a:t>
            </a:r>
            <a:r>
              <a:rPr lang="ko-KR" altLang="en-US" sz="280" dirty="0"/>
              <a:t>[</a:t>
            </a:r>
            <a:r>
              <a:rPr lang="ko-KR" altLang="en-US" sz="280" dirty="0" err="1"/>
              <a:t>i</a:t>
            </a:r>
            <a:r>
              <a:rPr lang="ko-KR" altLang="en-US" sz="280" dirty="0"/>
              <a:t>] = </a:t>
            </a:r>
            <a:r>
              <a:rPr lang="ko-KR" altLang="en-US" sz="280" dirty="0" err="1"/>
              <a:t>new</a:t>
            </a:r>
            <a:r>
              <a:rPr lang="ko-KR" altLang="en-US" sz="280" dirty="0"/>
              <a:t> </a:t>
            </a:r>
            <a:r>
              <a:rPr lang="ko-KR" altLang="en-US" sz="280" dirty="0" err="1"/>
              <a:t>character</a:t>
            </a:r>
            <a:r>
              <a:rPr lang="ko-KR" altLang="en-US" sz="280" dirty="0"/>
              <a:t>(</a:t>
            </a:r>
            <a:r>
              <a:rPr lang="ko-KR" altLang="en-US" sz="280" dirty="0" err="1"/>
              <a:t>x+i</a:t>
            </a:r>
            <a:r>
              <a:rPr lang="ko-KR" altLang="en-US" sz="280" dirty="0"/>
              <a:t>*250-125,y);</a:t>
            </a:r>
          </a:p>
          <a:p>
            <a:r>
              <a:rPr lang="ko-KR" altLang="en-US" sz="280" dirty="0"/>
              <a:t>    }</a:t>
            </a:r>
          </a:p>
          <a:p>
            <a:r>
              <a:rPr lang="ko-KR" altLang="en-US" sz="280" dirty="0"/>
              <a:t>  }</a:t>
            </a:r>
          </a:p>
          <a:p>
            <a:r>
              <a:rPr lang="ko-KR" altLang="en-US" sz="280" dirty="0"/>
              <a:t>  </a:t>
            </a:r>
            <a:r>
              <a:rPr lang="ko-KR" altLang="en-US" sz="280" dirty="0" err="1"/>
              <a:t>float</a:t>
            </a:r>
            <a:r>
              <a:rPr lang="ko-KR" altLang="en-US" sz="280" dirty="0"/>
              <a:t> </a:t>
            </a:r>
            <a:r>
              <a:rPr lang="ko-KR" altLang="en-US" sz="280" dirty="0" err="1"/>
              <a:t>x</a:t>
            </a:r>
            <a:r>
              <a:rPr lang="ko-KR" altLang="en-US" sz="280" dirty="0"/>
              <a:t>, </a:t>
            </a:r>
            <a:r>
              <a:rPr lang="ko-KR" altLang="en-US" sz="280" dirty="0" err="1"/>
              <a:t>y</a:t>
            </a:r>
            <a:r>
              <a:rPr lang="ko-KR" altLang="en-US" sz="280" dirty="0"/>
              <a:t>, </a:t>
            </a:r>
            <a:r>
              <a:rPr lang="ko-KR" altLang="en-US" sz="280" dirty="0" err="1"/>
              <a:t>s</a:t>
            </a:r>
            <a:r>
              <a:rPr lang="ko-KR" altLang="en-US" sz="280" dirty="0"/>
              <a:t>, </a:t>
            </a:r>
            <a:r>
              <a:rPr lang="ko-KR" altLang="en-US" sz="280" dirty="0" err="1"/>
              <a:t>vx</a:t>
            </a:r>
            <a:r>
              <a:rPr lang="ko-KR" altLang="en-US" sz="280" dirty="0"/>
              <a:t>, </a:t>
            </a:r>
            <a:r>
              <a:rPr lang="ko-KR" altLang="en-US" sz="280" dirty="0" err="1"/>
              <a:t>vy</a:t>
            </a:r>
            <a:r>
              <a:rPr lang="ko-KR" altLang="en-US" sz="280" dirty="0"/>
              <a:t>;</a:t>
            </a:r>
          </a:p>
          <a:p>
            <a:r>
              <a:rPr lang="ko-KR" altLang="en-US" sz="280" dirty="0"/>
              <a:t>  </a:t>
            </a:r>
            <a:r>
              <a:rPr lang="ko-KR" altLang="en-US" sz="280" dirty="0" err="1"/>
              <a:t>character</a:t>
            </a:r>
            <a:r>
              <a:rPr lang="ko-KR" altLang="en-US" sz="280" dirty="0"/>
              <a:t> [] </a:t>
            </a:r>
            <a:r>
              <a:rPr lang="ko-KR" altLang="en-US" sz="280" dirty="0" err="1"/>
              <a:t>aa</a:t>
            </a:r>
            <a:r>
              <a:rPr lang="ko-KR" altLang="en-US" sz="280" dirty="0"/>
              <a:t>;</a:t>
            </a:r>
          </a:p>
          <a:p>
            <a:r>
              <a:rPr lang="ko-KR" altLang="en-US" sz="280" dirty="0"/>
              <a:t>  </a:t>
            </a:r>
            <a:r>
              <a:rPr lang="ko-KR" altLang="en-US" sz="280" dirty="0" err="1"/>
              <a:t>void</a:t>
            </a:r>
            <a:r>
              <a:rPr lang="ko-KR" altLang="en-US" sz="280" dirty="0"/>
              <a:t> </a:t>
            </a:r>
            <a:r>
              <a:rPr lang="ko-KR" altLang="en-US" sz="280" dirty="0" err="1"/>
              <a:t>update</a:t>
            </a:r>
            <a:r>
              <a:rPr lang="ko-KR" altLang="en-US" sz="280" dirty="0"/>
              <a:t>(){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x</a:t>
            </a:r>
            <a:r>
              <a:rPr lang="ko-KR" altLang="en-US" sz="280" dirty="0"/>
              <a:t> += </a:t>
            </a:r>
            <a:r>
              <a:rPr lang="ko-KR" altLang="en-US" sz="280" dirty="0" err="1"/>
              <a:t>vx</a:t>
            </a:r>
            <a:r>
              <a:rPr lang="ko-KR" altLang="en-US" sz="280" dirty="0"/>
              <a:t>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y</a:t>
            </a:r>
            <a:r>
              <a:rPr lang="ko-KR" altLang="en-US" sz="280" dirty="0"/>
              <a:t> += </a:t>
            </a:r>
            <a:r>
              <a:rPr lang="ko-KR" altLang="en-US" sz="280" dirty="0" err="1"/>
              <a:t>vy</a:t>
            </a:r>
            <a:r>
              <a:rPr lang="ko-KR" altLang="en-US" sz="280" dirty="0"/>
              <a:t>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if</a:t>
            </a:r>
            <a:r>
              <a:rPr lang="ko-KR" altLang="en-US" sz="280" dirty="0"/>
              <a:t>(</a:t>
            </a:r>
            <a:r>
              <a:rPr lang="ko-KR" altLang="en-US" sz="280" dirty="0" err="1"/>
              <a:t>x</a:t>
            </a:r>
            <a:r>
              <a:rPr lang="ko-KR" altLang="en-US" sz="280" dirty="0"/>
              <a:t>&lt;0 || </a:t>
            </a:r>
            <a:r>
              <a:rPr lang="ko-KR" altLang="en-US" sz="280" dirty="0" err="1"/>
              <a:t>x</a:t>
            </a:r>
            <a:r>
              <a:rPr lang="ko-KR" altLang="en-US" sz="280" dirty="0"/>
              <a:t>&gt;750) </a:t>
            </a:r>
            <a:r>
              <a:rPr lang="ko-KR" altLang="en-US" sz="280" dirty="0" err="1"/>
              <a:t>vx</a:t>
            </a:r>
            <a:r>
              <a:rPr lang="ko-KR" altLang="en-US" sz="280" dirty="0"/>
              <a:t> = -</a:t>
            </a:r>
            <a:r>
              <a:rPr lang="ko-KR" altLang="en-US" sz="280" dirty="0" err="1"/>
              <a:t>vx</a:t>
            </a:r>
            <a:r>
              <a:rPr lang="ko-KR" altLang="en-US" sz="280" dirty="0"/>
              <a:t>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if</a:t>
            </a:r>
            <a:r>
              <a:rPr lang="ko-KR" altLang="en-US" sz="280" dirty="0"/>
              <a:t>(</a:t>
            </a:r>
            <a:r>
              <a:rPr lang="ko-KR" altLang="en-US" sz="280" dirty="0" err="1"/>
              <a:t>y</a:t>
            </a:r>
            <a:r>
              <a:rPr lang="ko-KR" altLang="en-US" sz="280" dirty="0"/>
              <a:t>&lt;0 || </a:t>
            </a:r>
            <a:r>
              <a:rPr lang="ko-KR" altLang="en-US" sz="280" dirty="0" err="1"/>
              <a:t>y</a:t>
            </a:r>
            <a:r>
              <a:rPr lang="ko-KR" altLang="en-US" sz="280" dirty="0"/>
              <a:t>&gt;750) </a:t>
            </a:r>
            <a:r>
              <a:rPr lang="ko-KR" altLang="en-US" sz="280" dirty="0" err="1"/>
              <a:t>vy</a:t>
            </a:r>
            <a:r>
              <a:rPr lang="ko-KR" altLang="en-US" sz="280" dirty="0"/>
              <a:t> = -</a:t>
            </a:r>
            <a:r>
              <a:rPr lang="ko-KR" altLang="en-US" sz="280" dirty="0" err="1"/>
              <a:t>vy</a:t>
            </a:r>
            <a:r>
              <a:rPr lang="ko-KR" altLang="en-US" sz="280" dirty="0"/>
              <a:t>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for</a:t>
            </a:r>
            <a:r>
              <a:rPr lang="ko-KR" altLang="en-US" sz="280" dirty="0"/>
              <a:t>(</a:t>
            </a:r>
            <a:r>
              <a:rPr lang="ko-KR" altLang="en-US" sz="280" dirty="0" err="1"/>
              <a:t>int</a:t>
            </a:r>
            <a:r>
              <a:rPr lang="ko-KR" altLang="en-US" sz="280" dirty="0"/>
              <a:t> </a:t>
            </a:r>
            <a:r>
              <a:rPr lang="ko-KR" altLang="en-US" sz="280" dirty="0" err="1"/>
              <a:t>i</a:t>
            </a:r>
            <a:r>
              <a:rPr lang="ko-KR" altLang="en-US" sz="280" dirty="0"/>
              <a:t> = 0;i&lt;2;i++){</a:t>
            </a:r>
          </a:p>
          <a:p>
            <a:r>
              <a:rPr lang="ko-KR" altLang="en-US" sz="280" dirty="0"/>
              <a:t>      </a:t>
            </a:r>
            <a:r>
              <a:rPr lang="ko-KR" altLang="en-US" sz="280" dirty="0" err="1"/>
              <a:t>aa</a:t>
            </a:r>
            <a:r>
              <a:rPr lang="ko-KR" altLang="en-US" sz="280" dirty="0"/>
              <a:t>[</a:t>
            </a:r>
            <a:r>
              <a:rPr lang="ko-KR" altLang="en-US" sz="280" dirty="0" err="1"/>
              <a:t>i</a:t>
            </a:r>
            <a:r>
              <a:rPr lang="ko-KR" altLang="en-US" sz="280" dirty="0"/>
              <a:t>].</a:t>
            </a:r>
            <a:r>
              <a:rPr lang="ko-KR" altLang="en-US" sz="280" dirty="0" err="1"/>
              <a:t>x</a:t>
            </a:r>
            <a:r>
              <a:rPr lang="ko-KR" altLang="en-US" sz="280" dirty="0"/>
              <a:t> = </a:t>
            </a:r>
            <a:r>
              <a:rPr lang="ko-KR" altLang="en-US" sz="280" dirty="0" err="1"/>
              <a:t>x</a:t>
            </a:r>
            <a:r>
              <a:rPr lang="ko-KR" altLang="en-US" sz="280" dirty="0"/>
              <a:t> + </a:t>
            </a:r>
            <a:r>
              <a:rPr lang="ko-KR" altLang="en-US" sz="280" dirty="0" err="1"/>
              <a:t>i</a:t>
            </a:r>
            <a:r>
              <a:rPr lang="ko-KR" altLang="en-US" sz="280" dirty="0"/>
              <a:t>*250 -125;</a:t>
            </a:r>
          </a:p>
          <a:p>
            <a:r>
              <a:rPr lang="ko-KR" altLang="en-US" sz="280" dirty="0"/>
              <a:t>      </a:t>
            </a:r>
            <a:r>
              <a:rPr lang="ko-KR" altLang="en-US" sz="280" dirty="0" err="1"/>
              <a:t>aa</a:t>
            </a:r>
            <a:r>
              <a:rPr lang="ko-KR" altLang="en-US" sz="280" dirty="0"/>
              <a:t>[</a:t>
            </a:r>
            <a:r>
              <a:rPr lang="ko-KR" altLang="en-US" sz="280" dirty="0" err="1"/>
              <a:t>i</a:t>
            </a:r>
            <a:r>
              <a:rPr lang="ko-KR" altLang="en-US" sz="280" dirty="0"/>
              <a:t>].</a:t>
            </a:r>
            <a:r>
              <a:rPr lang="ko-KR" altLang="en-US" sz="280" dirty="0" err="1"/>
              <a:t>y</a:t>
            </a:r>
            <a:r>
              <a:rPr lang="ko-KR" altLang="en-US" sz="280" dirty="0"/>
              <a:t> = </a:t>
            </a:r>
            <a:r>
              <a:rPr lang="ko-KR" altLang="en-US" sz="280" dirty="0" err="1"/>
              <a:t>y</a:t>
            </a:r>
            <a:r>
              <a:rPr lang="ko-KR" altLang="en-US" sz="280" dirty="0"/>
              <a:t>;</a:t>
            </a:r>
          </a:p>
          <a:p>
            <a:r>
              <a:rPr lang="ko-KR" altLang="en-US" sz="280" dirty="0"/>
              <a:t>    }</a:t>
            </a:r>
          </a:p>
          <a:p>
            <a:r>
              <a:rPr lang="ko-KR" altLang="en-US" sz="280" dirty="0"/>
              <a:t>  }</a:t>
            </a:r>
          </a:p>
          <a:p>
            <a:r>
              <a:rPr lang="ko-KR" altLang="en-US" sz="280" dirty="0"/>
              <a:t>  </a:t>
            </a:r>
            <a:r>
              <a:rPr lang="ko-KR" altLang="en-US" sz="280" dirty="0" err="1"/>
              <a:t>void</a:t>
            </a:r>
            <a:r>
              <a:rPr lang="ko-KR" altLang="en-US" sz="280" dirty="0"/>
              <a:t> </a:t>
            </a:r>
            <a:r>
              <a:rPr lang="ko-KR" altLang="en-US" sz="280" dirty="0" err="1"/>
              <a:t>Mokoko</a:t>
            </a:r>
            <a:r>
              <a:rPr lang="ko-KR" altLang="en-US" sz="280" dirty="0"/>
              <a:t>() {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for</a:t>
            </a:r>
            <a:r>
              <a:rPr lang="ko-KR" altLang="en-US" sz="280" dirty="0"/>
              <a:t>(</a:t>
            </a:r>
            <a:r>
              <a:rPr lang="ko-KR" altLang="en-US" sz="280" dirty="0" err="1"/>
              <a:t>int</a:t>
            </a:r>
            <a:r>
              <a:rPr lang="ko-KR" altLang="en-US" sz="280" dirty="0"/>
              <a:t> </a:t>
            </a:r>
            <a:r>
              <a:rPr lang="ko-KR" altLang="en-US" sz="280" dirty="0" err="1"/>
              <a:t>i</a:t>
            </a:r>
            <a:r>
              <a:rPr lang="ko-KR" altLang="en-US" sz="280" dirty="0"/>
              <a:t>=0;i&lt;2;i++) </a:t>
            </a:r>
            <a:r>
              <a:rPr lang="ko-KR" altLang="en-US" sz="280" dirty="0" err="1"/>
              <a:t>aa</a:t>
            </a:r>
            <a:r>
              <a:rPr lang="ko-KR" altLang="en-US" sz="280" dirty="0"/>
              <a:t>[</a:t>
            </a:r>
            <a:r>
              <a:rPr lang="ko-KR" altLang="en-US" sz="280" dirty="0" err="1"/>
              <a:t>i</a:t>
            </a:r>
            <a:r>
              <a:rPr lang="ko-KR" altLang="en-US" sz="280" dirty="0"/>
              <a:t>].</a:t>
            </a:r>
            <a:r>
              <a:rPr lang="ko-KR" altLang="en-US" sz="280" dirty="0" err="1"/>
              <a:t>smile</a:t>
            </a:r>
            <a:r>
              <a:rPr lang="ko-KR" altLang="en-US" sz="280" dirty="0"/>
              <a:t>();</a:t>
            </a:r>
          </a:p>
          <a:p>
            <a:r>
              <a:rPr lang="ko-KR" altLang="en-US" sz="280" dirty="0"/>
              <a:t>    //</a:t>
            </a:r>
            <a:r>
              <a:rPr lang="ko-KR" altLang="en-US" sz="280" dirty="0" err="1"/>
              <a:t>모코코</a:t>
            </a:r>
            <a:r>
              <a:rPr lang="ko-KR" altLang="en-US" sz="280" dirty="0"/>
              <a:t> 오른쪽 머리 잎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strokeWeight</a:t>
            </a:r>
            <a:r>
              <a:rPr lang="ko-KR" altLang="en-US" sz="280" dirty="0"/>
              <a:t>(</a:t>
            </a:r>
            <a:r>
              <a:rPr lang="ko-KR" altLang="en-US" sz="280" dirty="0" err="1"/>
              <a:t>s</a:t>
            </a:r>
            <a:r>
              <a:rPr lang="ko-KR" altLang="en-US" sz="280" dirty="0"/>
              <a:t>*7);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fill</a:t>
            </a:r>
            <a:r>
              <a:rPr lang="ko-KR" altLang="en-US" sz="280" dirty="0"/>
              <a:t>(85,181,84);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beginShape</a:t>
            </a:r>
            <a:r>
              <a:rPr lang="ko-KR" altLang="en-US" sz="280" dirty="0"/>
              <a:t>();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vertex</a:t>
            </a:r>
            <a:r>
              <a:rPr lang="ko-KR" altLang="en-US" sz="280" dirty="0"/>
              <a:t>(</a:t>
            </a:r>
            <a:r>
              <a:rPr lang="ko-KR" altLang="en-US" sz="280" dirty="0" err="1"/>
              <a:t>s</a:t>
            </a:r>
            <a:r>
              <a:rPr lang="ko-KR" altLang="en-US" sz="280" dirty="0"/>
              <a:t> * 340 + </a:t>
            </a:r>
            <a:r>
              <a:rPr lang="ko-KR" altLang="en-US" sz="280" dirty="0" err="1"/>
              <a:t>x</a:t>
            </a:r>
            <a:r>
              <a:rPr lang="ko-KR" altLang="en-US" sz="280" dirty="0"/>
              <a:t>, </a:t>
            </a:r>
            <a:r>
              <a:rPr lang="ko-KR" altLang="en-US" sz="280" dirty="0" err="1"/>
              <a:t>s</a:t>
            </a:r>
            <a:r>
              <a:rPr lang="ko-KR" altLang="en-US" sz="280" dirty="0"/>
              <a:t> * 45 + </a:t>
            </a:r>
            <a:r>
              <a:rPr lang="ko-KR" altLang="en-US" sz="280" dirty="0" err="1"/>
              <a:t>y</a:t>
            </a:r>
            <a:r>
              <a:rPr lang="ko-KR" altLang="en-US" sz="280" dirty="0"/>
              <a:t>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bezierVertex</a:t>
            </a:r>
            <a:r>
              <a:rPr lang="ko-KR" altLang="en-US" sz="280" dirty="0"/>
              <a:t>(</a:t>
            </a:r>
            <a:r>
              <a:rPr lang="ko-KR" altLang="en-US" sz="280" dirty="0" err="1"/>
              <a:t>s</a:t>
            </a:r>
            <a:r>
              <a:rPr lang="ko-KR" altLang="en-US" sz="280" dirty="0"/>
              <a:t>*360+x,s*100+y, </a:t>
            </a:r>
            <a:r>
              <a:rPr lang="ko-KR" altLang="en-US" sz="280" dirty="0" err="1"/>
              <a:t>s</a:t>
            </a:r>
            <a:r>
              <a:rPr lang="ko-KR" altLang="en-US" sz="280" dirty="0"/>
              <a:t>*350+x,s*170+y, </a:t>
            </a:r>
            <a:r>
              <a:rPr lang="ko-KR" altLang="en-US" sz="280" dirty="0" err="1"/>
              <a:t>s</a:t>
            </a:r>
            <a:r>
              <a:rPr lang="ko-KR" altLang="en-US" sz="280" dirty="0"/>
              <a:t>*250+x,s*180+y);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bezierVertex</a:t>
            </a:r>
            <a:r>
              <a:rPr lang="ko-KR" altLang="en-US" sz="280" dirty="0"/>
              <a:t>(</a:t>
            </a:r>
            <a:r>
              <a:rPr lang="ko-KR" altLang="en-US" sz="280" dirty="0" err="1"/>
              <a:t>s</a:t>
            </a:r>
            <a:r>
              <a:rPr lang="ko-KR" altLang="en-US" sz="280" dirty="0"/>
              <a:t>*240+x,s*140+y, </a:t>
            </a:r>
            <a:r>
              <a:rPr lang="ko-KR" altLang="en-US" sz="280" dirty="0" err="1"/>
              <a:t>s</a:t>
            </a:r>
            <a:r>
              <a:rPr lang="ko-KR" altLang="en-US" sz="280" dirty="0"/>
              <a:t>*240+x,s*100+y, </a:t>
            </a:r>
            <a:r>
              <a:rPr lang="ko-KR" altLang="en-US" sz="280" dirty="0" err="1"/>
              <a:t>s</a:t>
            </a:r>
            <a:r>
              <a:rPr lang="ko-KR" altLang="en-US" sz="280" dirty="0"/>
              <a:t>*290+x,s*80+y);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bezierVertex</a:t>
            </a:r>
            <a:r>
              <a:rPr lang="ko-KR" altLang="en-US" sz="280" dirty="0"/>
              <a:t>(</a:t>
            </a:r>
            <a:r>
              <a:rPr lang="ko-KR" altLang="en-US" sz="280" dirty="0" err="1"/>
              <a:t>s</a:t>
            </a:r>
            <a:r>
              <a:rPr lang="ko-KR" altLang="en-US" sz="280" dirty="0"/>
              <a:t>*330+x,s*65+y, </a:t>
            </a:r>
            <a:r>
              <a:rPr lang="ko-KR" altLang="en-US" sz="280" dirty="0" err="1"/>
              <a:t>s</a:t>
            </a:r>
            <a:r>
              <a:rPr lang="ko-KR" altLang="en-US" sz="280" dirty="0"/>
              <a:t>*330+x,s*50+y, </a:t>
            </a:r>
            <a:r>
              <a:rPr lang="ko-KR" altLang="en-US" sz="280" dirty="0" err="1"/>
              <a:t>s</a:t>
            </a:r>
            <a:r>
              <a:rPr lang="ko-KR" altLang="en-US" sz="280" dirty="0"/>
              <a:t>*340+x,s*45+y);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endShape</a:t>
            </a:r>
            <a:r>
              <a:rPr lang="ko-KR" altLang="en-US" sz="280" dirty="0"/>
              <a:t>();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beginShape</a:t>
            </a:r>
            <a:r>
              <a:rPr lang="ko-KR" altLang="en-US" sz="280" dirty="0"/>
              <a:t>();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vertex</a:t>
            </a:r>
            <a:r>
              <a:rPr lang="ko-KR" altLang="en-US" sz="280" dirty="0"/>
              <a:t>(</a:t>
            </a:r>
            <a:r>
              <a:rPr lang="ko-KR" altLang="en-US" sz="280" dirty="0" err="1"/>
              <a:t>s</a:t>
            </a:r>
            <a:r>
              <a:rPr lang="ko-KR" altLang="en-US" sz="280" dirty="0"/>
              <a:t>*250+x,s*180+y);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bezierVertex</a:t>
            </a:r>
            <a:r>
              <a:rPr lang="ko-KR" altLang="en-US" sz="280" dirty="0"/>
              <a:t>(</a:t>
            </a:r>
            <a:r>
              <a:rPr lang="ko-KR" altLang="en-US" sz="280" dirty="0" err="1"/>
              <a:t>s</a:t>
            </a:r>
            <a:r>
              <a:rPr lang="ko-KR" altLang="en-US" sz="280" dirty="0"/>
              <a:t>*260+x,s*150+y, </a:t>
            </a:r>
            <a:r>
              <a:rPr lang="ko-KR" altLang="en-US" sz="280" dirty="0" err="1"/>
              <a:t>s</a:t>
            </a:r>
            <a:r>
              <a:rPr lang="ko-KR" altLang="en-US" sz="280" dirty="0"/>
              <a:t>*284+x,s*131+y, </a:t>
            </a:r>
            <a:r>
              <a:rPr lang="ko-KR" altLang="en-US" sz="280" dirty="0" err="1"/>
              <a:t>s</a:t>
            </a:r>
            <a:r>
              <a:rPr lang="ko-KR" altLang="en-US" sz="280" dirty="0"/>
              <a:t>*314+x,s*106+y);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endShape</a:t>
            </a:r>
            <a:r>
              <a:rPr lang="ko-KR" altLang="en-US" sz="280" dirty="0"/>
              <a:t>();</a:t>
            </a:r>
          </a:p>
          <a:p>
            <a:r>
              <a:rPr lang="ko-KR" altLang="en-US" sz="280" dirty="0"/>
              <a:t>    </a:t>
            </a:r>
          </a:p>
          <a:p>
            <a:r>
              <a:rPr lang="ko-KR" altLang="en-US" sz="280" dirty="0"/>
              <a:t>    //</a:t>
            </a:r>
            <a:r>
              <a:rPr lang="ko-KR" altLang="en-US" sz="280" dirty="0" err="1"/>
              <a:t>모코코</a:t>
            </a:r>
            <a:r>
              <a:rPr lang="ko-KR" altLang="en-US" sz="280" dirty="0"/>
              <a:t> 왼쪽 머리 잎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strokeWeight</a:t>
            </a:r>
            <a:r>
              <a:rPr lang="ko-KR" altLang="en-US" sz="280" dirty="0"/>
              <a:t>(</a:t>
            </a:r>
            <a:r>
              <a:rPr lang="ko-KR" altLang="en-US" sz="280" dirty="0" err="1"/>
              <a:t>s</a:t>
            </a:r>
            <a:r>
              <a:rPr lang="ko-KR" altLang="en-US" sz="280" dirty="0"/>
              <a:t>*7);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fill</a:t>
            </a:r>
            <a:r>
              <a:rPr lang="ko-KR" altLang="en-US" sz="280" dirty="0"/>
              <a:t>(85,181,84);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beginShape</a:t>
            </a:r>
            <a:r>
              <a:rPr lang="ko-KR" altLang="en-US" sz="280" dirty="0"/>
              <a:t>();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vertex</a:t>
            </a:r>
            <a:r>
              <a:rPr lang="ko-KR" altLang="en-US" sz="280" dirty="0"/>
              <a:t>(</a:t>
            </a:r>
            <a:r>
              <a:rPr lang="ko-KR" altLang="en-US" sz="280" dirty="0" err="1"/>
              <a:t>s</a:t>
            </a:r>
            <a:r>
              <a:rPr lang="ko-KR" altLang="en-US" sz="280" dirty="0"/>
              <a:t>*100+x,s*130+y);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bezierVertex</a:t>
            </a:r>
            <a:r>
              <a:rPr lang="ko-KR" altLang="en-US" sz="280" dirty="0"/>
              <a:t>(</a:t>
            </a:r>
            <a:r>
              <a:rPr lang="ko-KR" altLang="en-US" sz="280" dirty="0" err="1"/>
              <a:t>s</a:t>
            </a:r>
            <a:r>
              <a:rPr lang="ko-KR" altLang="en-US" sz="280" dirty="0"/>
              <a:t>*130+x,s*90+y, </a:t>
            </a:r>
            <a:r>
              <a:rPr lang="ko-KR" altLang="en-US" sz="280" dirty="0" err="1"/>
              <a:t>s</a:t>
            </a:r>
            <a:r>
              <a:rPr lang="ko-KR" altLang="en-US" sz="280" dirty="0"/>
              <a:t>*250+x,s*90+y, </a:t>
            </a:r>
            <a:r>
              <a:rPr lang="ko-KR" altLang="en-US" sz="280" dirty="0" err="1"/>
              <a:t>s</a:t>
            </a:r>
            <a:r>
              <a:rPr lang="ko-KR" altLang="en-US" sz="280" dirty="0"/>
              <a:t>*250+x,s*180+y);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bezierVertex</a:t>
            </a:r>
            <a:r>
              <a:rPr lang="ko-KR" altLang="en-US" sz="280" dirty="0"/>
              <a:t>(200*s+x,200*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, 155*s+x,185*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, 140*s+x,160*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bezierVertex</a:t>
            </a:r>
            <a:r>
              <a:rPr lang="ko-KR" altLang="en-US" sz="280" dirty="0"/>
              <a:t>(130*s+x,145*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, 120*s+x,135*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, 100*s+x,130*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endShape</a:t>
            </a:r>
            <a:r>
              <a:rPr lang="ko-KR" altLang="en-US" sz="280" dirty="0"/>
              <a:t>();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beginShape</a:t>
            </a:r>
            <a:r>
              <a:rPr lang="ko-KR" altLang="en-US" sz="280" dirty="0"/>
              <a:t>();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vertex</a:t>
            </a:r>
            <a:r>
              <a:rPr lang="ko-KR" altLang="en-US" sz="280" dirty="0"/>
              <a:t>(250*s+x,180*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bezierVertex</a:t>
            </a:r>
            <a:r>
              <a:rPr lang="ko-KR" altLang="en-US" sz="280" dirty="0"/>
              <a:t>(230*s+x,160*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, 190*s+x,140*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, 170*s+x,140*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endShape</a:t>
            </a:r>
            <a:r>
              <a:rPr lang="ko-KR" altLang="en-US" sz="280" dirty="0"/>
              <a:t>();</a:t>
            </a:r>
          </a:p>
          <a:p>
            <a:r>
              <a:rPr lang="ko-KR" altLang="en-US" sz="280" dirty="0"/>
              <a:t>    </a:t>
            </a:r>
          </a:p>
          <a:p>
            <a:r>
              <a:rPr lang="ko-KR" altLang="en-US" sz="280" dirty="0"/>
              <a:t>    //</a:t>
            </a:r>
            <a:r>
              <a:rPr lang="ko-KR" altLang="en-US" sz="280" dirty="0" err="1"/>
              <a:t>모코코</a:t>
            </a:r>
            <a:r>
              <a:rPr lang="ko-KR" altLang="en-US" sz="280" dirty="0"/>
              <a:t> 얼굴</a:t>
            </a:r>
          </a:p>
          <a:p>
            <a:r>
              <a:rPr lang="ko-KR" altLang="en-US" sz="280" dirty="0"/>
              <a:t>    //가운데 채울 삼각형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strokeWeight</a:t>
            </a:r>
            <a:r>
              <a:rPr lang="ko-KR" altLang="en-US" sz="280" dirty="0"/>
              <a:t>(0);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fill</a:t>
            </a:r>
            <a:r>
              <a:rPr lang="ko-KR" altLang="en-US" sz="280" dirty="0"/>
              <a:t>(196,237,137);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triangle</a:t>
            </a:r>
            <a:r>
              <a:rPr lang="ko-KR" altLang="en-US" sz="280" dirty="0"/>
              <a:t>(111*s+x,379*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, 389*s+x,379*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, 250*s+x,161*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);</a:t>
            </a:r>
          </a:p>
          <a:p>
            <a:r>
              <a:rPr lang="ko-KR" altLang="en-US" sz="280" dirty="0"/>
              <a:t>    //</a:t>
            </a:r>
            <a:r>
              <a:rPr lang="ko-KR" altLang="en-US" sz="280" dirty="0" err="1"/>
              <a:t>모코코</a:t>
            </a:r>
            <a:r>
              <a:rPr lang="ko-KR" altLang="en-US" sz="280" dirty="0"/>
              <a:t> 얼굴 외곽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strokeWeight</a:t>
            </a:r>
            <a:r>
              <a:rPr lang="ko-KR" altLang="en-US" sz="280" dirty="0"/>
              <a:t>(</a:t>
            </a:r>
            <a:r>
              <a:rPr lang="ko-KR" altLang="en-US" sz="280" dirty="0" err="1"/>
              <a:t>s</a:t>
            </a:r>
            <a:r>
              <a:rPr lang="ko-KR" altLang="en-US" sz="280" dirty="0"/>
              <a:t>*7);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fill</a:t>
            </a:r>
            <a:r>
              <a:rPr lang="ko-KR" altLang="en-US" sz="280" dirty="0"/>
              <a:t>(196,237,137);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curve</a:t>
            </a:r>
            <a:r>
              <a:rPr lang="ko-KR" altLang="en-US" sz="280" dirty="0"/>
              <a:t>(25*s+x,405*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, 385*s+x,375*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, 250*s+x,165*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, 25*s+x,405*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);</a:t>
            </a:r>
          </a:p>
          <a:p>
            <a:r>
              <a:rPr lang="ko-KR" altLang="en-US" sz="280" dirty="0"/>
              <a:t>    /*삼각형 오른쪽 윗변</a:t>
            </a:r>
          </a:p>
          <a:p>
            <a:r>
              <a:rPr lang="ko-KR" altLang="en-US" sz="280" dirty="0"/>
              <a:t>    3:1 비율로 좌측 하단으로 내려갈수록 크기 </a:t>
            </a:r>
            <a:r>
              <a:rPr lang="ko-KR" altLang="en-US" sz="280" dirty="0" err="1"/>
              <a:t>up</a:t>
            </a:r>
            <a:endParaRPr lang="ko-KR" altLang="en-US" sz="280" dirty="0"/>
          </a:p>
          <a:p>
            <a:r>
              <a:rPr lang="ko-KR" altLang="en-US" sz="280" dirty="0"/>
              <a:t>    현재 90:30만큼 크기 키움*/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strokeWeight</a:t>
            </a:r>
            <a:r>
              <a:rPr lang="ko-KR" altLang="en-US" sz="280" dirty="0"/>
              <a:t>(</a:t>
            </a:r>
            <a:r>
              <a:rPr lang="ko-KR" altLang="en-US" sz="280" dirty="0" err="1"/>
              <a:t>s</a:t>
            </a:r>
            <a:r>
              <a:rPr lang="ko-KR" altLang="en-US" sz="280" dirty="0"/>
              <a:t>*7);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curve</a:t>
            </a:r>
            <a:r>
              <a:rPr lang="ko-KR" altLang="en-US" sz="280" dirty="0"/>
              <a:t>(250*s+x,71*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, 115*s+x,375*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, 385*s+x,375*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, 250*s+x,71*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fill</a:t>
            </a:r>
            <a:r>
              <a:rPr lang="ko-KR" altLang="en-US" sz="280" dirty="0"/>
              <a:t>(196,237,137);</a:t>
            </a:r>
          </a:p>
          <a:p>
            <a:r>
              <a:rPr lang="ko-KR" altLang="en-US" sz="280" dirty="0"/>
              <a:t>    /*삼각형 </a:t>
            </a:r>
            <a:r>
              <a:rPr lang="ko-KR" altLang="en-US" sz="280" dirty="0" err="1"/>
              <a:t>아랫변</a:t>
            </a:r>
            <a:endParaRPr lang="ko-KR" altLang="en-US" sz="280" dirty="0"/>
          </a:p>
          <a:p>
            <a:r>
              <a:rPr lang="ko-KR" altLang="en-US" sz="280" dirty="0"/>
              <a:t>    90:30 만큼 픽셀 늘림 5625 625 6250 79</a:t>
            </a:r>
          </a:p>
          <a:p>
            <a:r>
              <a:rPr lang="ko-KR" altLang="en-US" sz="280" dirty="0"/>
              <a:t>    수학적으로 계산해서 111만큼 크기 키움*/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strokeWeight</a:t>
            </a:r>
            <a:r>
              <a:rPr lang="ko-KR" altLang="en-US" sz="280" dirty="0"/>
              <a:t>(</a:t>
            </a:r>
            <a:r>
              <a:rPr lang="ko-KR" altLang="en-US" sz="280" dirty="0" err="1"/>
              <a:t>s</a:t>
            </a:r>
            <a:r>
              <a:rPr lang="ko-KR" altLang="en-US" sz="280" dirty="0"/>
              <a:t>*7);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curve</a:t>
            </a:r>
            <a:r>
              <a:rPr lang="ko-KR" altLang="en-US" sz="280" dirty="0"/>
              <a:t>(475*s+x,405*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, 115*s+x,375*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, 250*s+x,165*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, 475*s+x,405*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); 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fill</a:t>
            </a:r>
            <a:r>
              <a:rPr lang="ko-KR" altLang="en-US" sz="280" dirty="0"/>
              <a:t>(196,237,137);</a:t>
            </a:r>
          </a:p>
          <a:p>
            <a:r>
              <a:rPr lang="ko-KR" altLang="en-US" sz="280" dirty="0"/>
              <a:t>    /*삼각형 왼쪽 윗변</a:t>
            </a:r>
          </a:p>
          <a:p>
            <a:r>
              <a:rPr lang="ko-KR" altLang="en-US" sz="280" dirty="0"/>
              <a:t>    3:1 비율로 좌측 하단으로 내려갈수록 크기 </a:t>
            </a:r>
            <a:r>
              <a:rPr lang="ko-KR" altLang="en-US" sz="280" dirty="0" err="1"/>
              <a:t>up</a:t>
            </a:r>
            <a:endParaRPr lang="ko-KR" altLang="en-US" sz="280" dirty="0"/>
          </a:p>
          <a:p>
            <a:r>
              <a:rPr lang="ko-KR" altLang="en-US" sz="280" dirty="0"/>
              <a:t>    현재 75:25만큼 크기 키움*/</a:t>
            </a:r>
          </a:p>
          <a:p>
            <a:r>
              <a:rPr lang="ko-KR" altLang="en-US" sz="280" dirty="0"/>
              <a:t>    </a:t>
            </a:r>
          </a:p>
          <a:p>
            <a:r>
              <a:rPr lang="ko-KR" altLang="en-US" sz="280" dirty="0"/>
              <a:t>    //</a:t>
            </a:r>
            <a:r>
              <a:rPr lang="ko-KR" altLang="en-US" sz="280" dirty="0" err="1"/>
              <a:t>모코코</a:t>
            </a:r>
            <a:r>
              <a:rPr lang="ko-KR" altLang="en-US" sz="280" dirty="0"/>
              <a:t> 왼쪽 눈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fill</a:t>
            </a:r>
            <a:r>
              <a:rPr lang="ko-KR" altLang="en-US" sz="280" dirty="0"/>
              <a:t>(0);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strokeWeight</a:t>
            </a:r>
            <a:r>
              <a:rPr lang="ko-KR" altLang="en-US" sz="280" dirty="0"/>
              <a:t>(0);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circle</a:t>
            </a:r>
            <a:r>
              <a:rPr lang="ko-KR" altLang="en-US" sz="280" dirty="0"/>
              <a:t>(190*s+x,316*s+y,42*</a:t>
            </a:r>
            <a:r>
              <a:rPr lang="ko-KR" altLang="en-US" sz="280" dirty="0" err="1"/>
              <a:t>s</a:t>
            </a:r>
            <a:r>
              <a:rPr lang="ko-KR" altLang="en-US" sz="280" dirty="0"/>
              <a:t>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fill</a:t>
            </a:r>
            <a:r>
              <a:rPr lang="ko-KR" altLang="en-US" sz="280" dirty="0"/>
              <a:t>(255);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circle</a:t>
            </a:r>
            <a:r>
              <a:rPr lang="ko-KR" altLang="en-US" sz="280" dirty="0"/>
              <a:t>(195*s+x,310*s+y,14*</a:t>
            </a:r>
            <a:r>
              <a:rPr lang="ko-KR" altLang="en-US" sz="280" dirty="0" err="1"/>
              <a:t>s</a:t>
            </a:r>
            <a:r>
              <a:rPr lang="ko-KR" altLang="en-US" sz="280" dirty="0"/>
              <a:t>);</a:t>
            </a:r>
          </a:p>
          <a:p>
            <a:r>
              <a:rPr lang="ko-KR" altLang="en-US" sz="280" dirty="0"/>
              <a:t>    //</a:t>
            </a:r>
            <a:r>
              <a:rPr lang="ko-KR" altLang="en-US" sz="280" dirty="0" err="1"/>
              <a:t>모코코</a:t>
            </a:r>
            <a:r>
              <a:rPr lang="ko-KR" altLang="en-US" sz="280" dirty="0"/>
              <a:t> 오른쪽 눈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fill</a:t>
            </a:r>
            <a:r>
              <a:rPr lang="ko-KR" altLang="en-US" sz="280" dirty="0"/>
              <a:t>(0);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circle</a:t>
            </a:r>
            <a:r>
              <a:rPr lang="ko-KR" altLang="en-US" sz="280" dirty="0"/>
              <a:t>(310*s+x,316*s+y,42*</a:t>
            </a:r>
            <a:r>
              <a:rPr lang="ko-KR" altLang="en-US" sz="280" dirty="0" err="1"/>
              <a:t>s</a:t>
            </a:r>
            <a:r>
              <a:rPr lang="ko-KR" altLang="en-US" sz="280" dirty="0"/>
              <a:t>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fill</a:t>
            </a:r>
            <a:r>
              <a:rPr lang="ko-KR" altLang="en-US" sz="280" dirty="0"/>
              <a:t>(255);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circle</a:t>
            </a:r>
            <a:r>
              <a:rPr lang="ko-KR" altLang="en-US" sz="280" dirty="0"/>
              <a:t>(315*s+x,310*s+y,14*</a:t>
            </a:r>
            <a:r>
              <a:rPr lang="ko-KR" altLang="en-US" sz="280" dirty="0" err="1"/>
              <a:t>s</a:t>
            </a:r>
            <a:r>
              <a:rPr lang="ko-KR" altLang="en-US" sz="280" dirty="0"/>
              <a:t>);</a:t>
            </a:r>
          </a:p>
          <a:p>
            <a:r>
              <a:rPr lang="ko-KR" altLang="en-US" sz="280" dirty="0"/>
              <a:t>    </a:t>
            </a:r>
          </a:p>
          <a:p>
            <a:r>
              <a:rPr lang="ko-KR" altLang="en-US" sz="280" dirty="0"/>
              <a:t>    //</a:t>
            </a:r>
            <a:r>
              <a:rPr lang="ko-KR" altLang="en-US" sz="280" dirty="0" err="1"/>
              <a:t>모코코</a:t>
            </a:r>
            <a:r>
              <a:rPr lang="ko-KR" altLang="en-US" sz="280" dirty="0"/>
              <a:t> 왼쪽 홍조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fill</a:t>
            </a:r>
            <a:r>
              <a:rPr lang="ko-KR" altLang="en-US" sz="280" dirty="0"/>
              <a:t>(255,148,180);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circle</a:t>
            </a:r>
            <a:r>
              <a:rPr lang="ko-KR" altLang="en-US" sz="280" dirty="0"/>
              <a:t>(160*s+x,340*s+y,24*</a:t>
            </a:r>
            <a:r>
              <a:rPr lang="ko-KR" altLang="en-US" sz="280" dirty="0" err="1"/>
              <a:t>s</a:t>
            </a:r>
            <a:r>
              <a:rPr lang="ko-KR" altLang="en-US" sz="280" dirty="0"/>
              <a:t>);</a:t>
            </a:r>
          </a:p>
          <a:p>
            <a:r>
              <a:rPr lang="ko-KR" altLang="en-US" sz="280" dirty="0"/>
              <a:t>    //</a:t>
            </a:r>
            <a:r>
              <a:rPr lang="ko-KR" altLang="en-US" sz="280" dirty="0" err="1"/>
              <a:t>모코코</a:t>
            </a:r>
            <a:r>
              <a:rPr lang="ko-KR" altLang="en-US" sz="280" dirty="0"/>
              <a:t> 오른쪽 홍조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fill</a:t>
            </a:r>
            <a:r>
              <a:rPr lang="ko-KR" altLang="en-US" sz="280" dirty="0"/>
              <a:t>(255,148,180);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circle</a:t>
            </a:r>
            <a:r>
              <a:rPr lang="ko-KR" altLang="en-US" sz="280" dirty="0"/>
              <a:t>(340*s+x,340*s+y,24*</a:t>
            </a:r>
            <a:r>
              <a:rPr lang="ko-KR" altLang="en-US" sz="280" dirty="0" err="1"/>
              <a:t>s</a:t>
            </a:r>
            <a:r>
              <a:rPr lang="ko-KR" altLang="en-US" sz="280" dirty="0"/>
              <a:t>);</a:t>
            </a:r>
          </a:p>
          <a:p>
            <a:r>
              <a:rPr lang="ko-KR" altLang="en-US" sz="280" dirty="0"/>
              <a:t>    </a:t>
            </a:r>
          </a:p>
          <a:p>
            <a:r>
              <a:rPr lang="ko-KR" altLang="en-US" sz="280" dirty="0"/>
              <a:t>    //</a:t>
            </a:r>
            <a:r>
              <a:rPr lang="ko-KR" altLang="en-US" sz="280" dirty="0" err="1"/>
              <a:t>모코코</a:t>
            </a:r>
            <a:r>
              <a:rPr lang="ko-KR" altLang="en-US" sz="280" dirty="0"/>
              <a:t> 입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fill</a:t>
            </a:r>
            <a:r>
              <a:rPr lang="ko-KR" altLang="en-US" sz="280" dirty="0"/>
              <a:t>(255,148,180);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strokeWeight</a:t>
            </a:r>
            <a:r>
              <a:rPr lang="ko-KR" altLang="en-US" sz="280" dirty="0"/>
              <a:t>(7*</a:t>
            </a:r>
            <a:r>
              <a:rPr lang="ko-KR" altLang="en-US" sz="280" dirty="0" err="1"/>
              <a:t>s</a:t>
            </a:r>
            <a:r>
              <a:rPr lang="ko-KR" altLang="en-US" sz="280" dirty="0"/>
              <a:t>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curve</a:t>
            </a:r>
            <a:r>
              <a:rPr lang="ko-KR" altLang="en-US" sz="280" dirty="0"/>
              <a:t>(250*s+x,230*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, 235*s+x,352*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, 265*s+x,352*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, 250*s+x,230*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);</a:t>
            </a:r>
          </a:p>
          <a:p>
            <a:r>
              <a:rPr lang="ko-KR" altLang="en-US" sz="280" dirty="0"/>
              <a:t>    //</a:t>
            </a:r>
            <a:r>
              <a:rPr lang="ko-KR" altLang="en-US" sz="280" dirty="0" err="1"/>
              <a:t>모코코</a:t>
            </a:r>
            <a:r>
              <a:rPr lang="ko-KR" altLang="en-US" sz="280" dirty="0"/>
              <a:t> </a:t>
            </a:r>
            <a:r>
              <a:rPr lang="ko-KR" altLang="en-US" sz="280" dirty="0" err="1"/>
              <a:t>왼쪽윗입술</a:t>
            </a:r>
            <a:endParaRPr lang="ko-KR" altLang="en-US" sz="280" dirty="0"/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fill</a:t>
            </a:r>
            <a:r>
              <a:rPr lang="ko-KR" altLang="en-US" sz="280" dirty="0"/>
              <a:t>(196,237,137);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strokeWeight</a:t>
            </a:r>
            <a:r>
              <a:rPr lang="ko-KR" altLang="en-US" sz="280" dirty="0"/>
              <a:t>(7*</a:t>
            </a:r>
            <a:r>
              <a:rPr lang="ko-KR" altLang="en-US" sz="280" dirty="0" err="1"/>
              <a:t>s</a:t>
            </a:r>
            <a:r>
              <a:rPr lang="ko-KR" altLang="en-US" sz="280" dirty="0"/>
              <a:t>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curve</a:t>
            </a:r>
            <a:r>
              <a:rPr lang="ko-KR" altLang="en-US" sz="280" dirty="0"/>
              <a:t>(240*s+x,330*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, 250*s+x,347*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, 230*s+x,352*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, 240*s+x,330*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);</a:t>
            </a:r>
          </a:p>
          <a:p>
            <a:r>
              <a:rPr lang="ko-KR" altLang="en-US" sz="280" dirty="0"/>
              <a:t>    //</a:t>
            </a:r>
            <a:r>
              <a:rPr lang="ko-KR" altLang="en-US" sz="280" dirty="0" err="1"/>
              <a:t>모코코</a:t>
            </a:r>
            <a:r>
              <a:rPr lang="ko-KR" altLang="en-US" sz="280" dirty="0"/>
              <a:t> </a:t>
            </a:r>
            <a:r>
              <a:rPr lang="ko-KR" altLang="en-US" sz="280" dirty="0" err="1"/>
              <a:t>오른쪽윗입술</a:t>
            </a:r>
            <a:endParaRPr lang="ko-KR" altLang="en-US" sz="280" dirty="0"/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fill</a:t>
            </a:r>
            <a:r>
              <a:rPr lang="ko-KR" altLang="en-US" sz="280" dirty="0"/>
              <a:t>(196,237,137);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strokeWeight</a:t>
            </a:r>
            <a:r>
              <a:rPr lang="ko-KR" altLang="en-US" sz="280" dirty="0"/>
              <a:t>(7*</a:t>
            </a:r>
            <a:r>
              <a:rPr lang="ko-KR" altLang="en-US" sz="280" dirty="0" err="1"/>
              <a:t>s</a:t>
            </a:r>
            <a:r>
              <a:rPr lang="ko-KR" altLang="en-US" sz="280" dirty="0"/>
              <a:t>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curve</a:t>
            </a:r>
            <a:r>
              <a:rPr lang="ko-KR" altLang="en-US" sz="280" dirty="0"/>
              <a:t>(260*s+x,330*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, 250*s+x,347*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, 270*s+x,352*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, 260*s+x,330*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);</a:t>
            </a:r>
          </a:p>
          <a:p>
            <a:r>
              <a:rPr lang="ko-KR" altLang="en-US" sz="280" dirty="0"/>
              <a:t>    //</a:t>
            </a:r>
            <a:r>
              <a:rPr lang="ko-KR" altLang="en-US" sz="280" dirty="0" err="1"/>
              <a:t>모코코</a:t>
            </a:r>
            <a:r>
              <a:rPr lang="ko-KR" altLang="en-US" sz="280" dirty="0"/>
              <a:t> 혀 선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strokeWeight</a:t>
            </a:r>
            <a:r>
              <a:rPr lang="ko-KR" altLang="en-US" sz="280" dirty="0"/>
              <a:t>(7*</a:t>
            </a:r>
            <a:r>
              <a:rPr lang="ko-KR" altLang="en-US" sz="280" dirty="0" err="1"/>
              <a:t>s</a:t>
            </a:r>
            <a:r>
              <a:rPr lang="ko-KR" altLang="en-US" sz="280" dirty="0"/>
              <a:t>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line</a:t>
            </a:r>
            <a:r>
              <a:rPr lang="ko-KR" altLang="en-US" sz="280" dirty="0"/>
              <a:t>(250*s+x,347*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, 250*s+x,356*</a:t>
            </a:r>
            <a:r>
              <a:rPr lang="ko-KR" altLang="en-US" sz="280" dirty="0" err="1"/>
              <a:t>s+y</a:t>
            </a:r>
            <a:r>
              <a:rPr lang="ko-KR" altLang="en-US" sz="280" dirty="0"/>
              <a:t>);</a:t>
            </a:r>
          </a:p>
          <a:p>
            <a:r>
              <a:rPr lang="ko-KR" altLang="en-US" sz="280" dirty="0"/>
              <a:t>  }</a:t>
            </a:r>
          </a:p>
          <a:p>
            <a:r>
              <a:rPr lang="ko-KR" altLang="en-US" sz="280" dirty="0"/>
              <a:t>}</a:t>
            </a:r>
          </a:p>
          <a:p>
            <a:r>
              <a:rPr lang="ko-KR" altLang="en-US" sz="280" dirty="0" err="1"/>
              <a:t>class</a:t>
            </a:r>
            <a:r>
              <a:rPr lang="ko-KR" altLang="en-US" sz="280" dirty="0"/>
              <a:t> </a:t>
            </a:r>
            <a:r>
              <a:rPr lang="ko-KR" altLang="en-US" sz="280" dirty="0" err="1"/>
              <a:t>character</a:t>
            </a:r>
            <a:r>
              <a:rPr lang="ko-KR" altLang="en-US" sz="280" dirty="0"/>
              <a:t>{</a:t>
            </a:r>
          </a:p>
          <a:p>
            <a:r>
              <a:rPr lang="ko-KR" altLang="en-US" sz="280" dirty="0"/>
              <a:t>  </a:t>
            </a:r>
            <a:r>
              <a:rPr lang="ko-KR" altLang="en-US" sz="280" dirty="0" err="1"/>
              <a:t>character</a:t>
            </a:r>
            <a:r>
              <a:rPr lang="ko-KR" altLang="en-US" sz="280" dirty="0"/>
              <a:t>(){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x</a:t>
            </a:r>
            <a:r>
              <a:rPr lang="ko-KR" altLang="en-US" sz="280" dirty="0"/>
              <a:t> = </a:t>
            </a:r>
            <a:r>
              <a:rPr lang="ko-KR" altLang="en-US" sz="280" dirty="0" err="1"/>
              <a:t>random</a:t>
            </a:r>
            <a:r>
              <a:rPr lang="ko-KR" altLang="en-US" sz="280" dirty="0"/>
              <a:t>(750);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y</a:t>
            </a:r>
            <a:r>
              <a:rPr lang="ko-KR" altLang="en-US" sz="280" dirty="0"/>
              <a:t> = </a:t>
            </a:r>
            <a:r>
              <a:rPr lang="ko-KR" altLang="en-US" sz="280" dirty="0" err="1"/>
              <a:t>random</a:t>
            </a:r>
            <a:r>
              <a:rPr lang="ko-KR" altLang="en-US" sz="280" dirty="0"/>
              <a:t>(750);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vx</a:t>
            </a:r>
            <a:r>
              <a:rPr lang="ko-KR" altLang="en-US" sz="280" dirty="0"/>
              <a:t> = </a:t>
            </a:r>
            <a:r>
              <a:rPr lang="ko-KR" altLang="en-US" sz="280" dirty="0" err="1"/>
              <a:t>random</a:t>
            </a:r>
            <a:r>
              <a:rPr lang="ko-KR" altLang="en-US" sz="280" dirty="0"/>
              <a:t>(-3,3); </a:t>
            </a:r>
            <a:r>
              <a:rPr lang="ko-KR" altLang="en-US" sz="280" dirty="0" err="1"/>
              <a:t>vy</a:t>
            </a:r>
            <a:r>
              <a:rPr lang="ko-KR" altLang="en-US" sz="280" dirty="0"/>
              <a:t> = </a:t>
            </a:r>
            <a:r>
              <a:rPr lang="ko-KR" altLang="en-US" sz="280" dirty="0" err="1"/>
              <a:t>random</a:t>
            </a:r>
            <a:r>
              <a:rPr lang="ko-KR" altLang="en-US" sz="280" dirty="0"/>
              <a:t>(-2,2);</a:t>
            </a:r>
          </a:p>
          <a:p>
            <a:r>
              <a:rPr lang="ko-KR" altLang="en-US" sz="280" dirty="0"/>
              <a:t>  }</a:t>
            </a:r>
          </a:p>
          <a:p>
            <a:r>
              <a:rPr lang="ko-KR" altLang="en-US" sz="280" dirty="0"/>
              <a:t>  </a:t>
            </a:r>
            <a:r>
              <a:rPr lang="ko-KR" altLang="en-US" sz="280" dirty="0" err="1"/>
              <a:t>character</a:t>
            </a:r>
            <a:r>
              <a:rPr lang="ko-KR" altLang="en-US" sz="280" dirty="0"/>
              <a:t>(</a:t>
            </a:r>
            <a:r>
              <a:rPr lang="ko-KR" altLang="en-US" sz="280" dirty="0" err="1"/>
              <a:t>float</a:t>
            </a:r>
            <a:r>
              <a:rPr lang="ko-KR" altLang="en-US" sz="280" dirty="0"/>
              <a:t> </a:t>
            </a:r>
            <a:r>
              <a:rPr lang="ko-KR" altLang="en-US" sz="280" dirty="0" err="1"/>
              <a:t>a</a:t>
            </a:r>
            <a:r>
              <a:rPr lang="ko-KR" altLang="en-US" sz="280" dirty="0"/>
              <a:t>, </a:t>
            </a:r>
            <a:r>
              <a:rPr lang="ko-KR" altLang="en-US" sz="280" dirty="0" err="1"/>
              <a:t>float</a:t>
            </a:r>
            <a:r>
              <a:rPr lang="ko-KR" altLang="en-US" sz="280" dirty="0"/>
              <a:t> </a:t>
            </a:r>
            <a:r>
              <a:rPr lang="ko-KR" altLang="en-US" sz="280" dirty="0" err="1"/>
              <a:t>b</a:t>
            </a:r>
            <a:r>
              <a:rPr lang="ko-KR" altLang="en-US" sz="280" dirty="0"/>
              <a:t>) { </a:t>
            </a:r>
            <a:r>
              <a:rPr lang="ko-KR" altLang="en-US" sz="280" dirty="0" err="1"/>
              <a:t>x</a:t>
            </a:r>
            <a:r>
              <a:rPr lang="ko-KR" altLang="en-US" sz="280" dirty="0"/>
              <a:t> = </a:t>
            </a:r>
            <a:r>
              <a:rPr lang="ko-KR" altLang="en-US" sz="280" dirty="0" err="1"/>
              <a:t>a</a:t>
            </a:r>
            <a:r>
              <a:rPr lang="ko-KR" altLang="en-US" sz="280" dirty="0"/>
              <a:t>; </a:t>
            </a:r>
            <a:r>
              <a:rPr lang="ko-KR" altLang="en-US" sz="280" dirty="0" err="1"/>
              <a:t>y</a:t>
            </a:r>
            <a:r>
              <a:rPr lang="ko-KR" altLang="en-US" sz="280" dirty="0"/>
              <a:t> = </a:t>
            </a:r>
            <a:r>
              <a:rPr lang="ko-KR" altLang="en-US" sz="280" dirty="0" err="1"/>
              <a:t>b</a:t>
            </a:r>
            <a:r>
              <a:rPr lang="ko-KR" altLang="en-US" sz="280" dirty="0"/>
              <a:t>; </a:t>
            </a:r>
            <a:r>
              <a:rPr lang="ko-KR" altLang="en-US" sz="280" dirty="0" err="1"/>
              <a:t>s</a:t>
            </a:r>
            <a:r>
              <a:rPr lang="ko-KR" altLang="en-US" sz="280" dirty="0"/>
              <a:t> = 0.5;};</a:t>
            </a:r>
          </a:p>
          <a:p>
            <a:r>
              <a:rPr lang="ko-KR" altLang="en-US" sz="280" dirty="0"/>
              <a:t>  </a:t>
            </a:r>
            <a:r>
              <a:rPr lang="ko-KR" altLang="en-US" sz="280" dirty="0" err="1"/>
              <a:t>float</a:t>
            </a:r>
            <a:r>
              <a:rPr lang="ko-KR" altLang="en-US" sz="280" dirty="0"/>
              <a:t> </a:t>
            </a:r>
            <a:r>
              <a:rPr lang="ko-KR" altLang="en-US" sz="280" dirty="0" err="1"/>
              <a:t>x,y,s</a:t>
            </a:r>
            <a:r>
              <a:rPr lang="ko-KR" altLang="en-US" sz="280" dirty="0"/>
              <a:t>, </a:t>
            </a:r>
            <a:r>
              <a:rPr lang="ko-KR" altLang="en-US" sz="280" dirty="0" err="1"/>
              <a:t>vx</a:t>
            </a:r>
            <a:r>
              <a:rPr lang="ko-KR" altLang="en-US" sz="280" dirty="0"/>
              <a:t>, </a:t>
            </a:r>
            <a:r>
              <a:rPr lang="ko-KR" altLang="en-US" sz="280" dirty="0" err="1"/>
              <a:t>vy</a:t>
            </a:r>
            <a:r>
              <a:rPr lang="ko-KR" altLang="en-US" sz="280" dirty="0"/>
              <a:t>;</a:t>
            </a:r>
          </a:p>
          <a:p>
            <a:r>
              <a:rPr lang="ko-KR" altLang="en-US" sz="280" dirty="0"/>
              <a:t>  </a:t>
            </a:r>
            <a:r>
              <a:rPr lang="ko-KR" altLang="en-US" sz="280" dirty="0" err="1"/>
              <a:t>void</a:t>
            </a:r>
            <a:r>
              <a:rPr lang="ko-KR" altLang="en-US" sz="280" dirty="0"/>
              <a:t> </a:t>
            </a:r>
            <a:r>
              <a:rPr lang="ko-KR" altLang="en-US" sz="280" dirty="0" err="1"/>
              <a:t>act</a:t>
            </a:r>
            <a:r>
              <a:rPr lang="ko-KR" altLang="en-US" sz="280" dirty="0"/>
              <a:t>(){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x</a:t>
            </a:r>
            <a:r>
              <a:rPr lang="ko-KR" altLang="en-US" sz="280" dirty="0"/>
              <a:t> += </a:t>
            </a:r>
            <a:r>
              <a:rPr lang="ko-KR" altLang="en-US" sz="280" dirty="0" err="1"/>
              <a:t>vx</a:t>
            </a:r>
            <a:r>
              <a:rPr lang="ko-KR" altLang="en-US" sz="280" dirty="0"/>
              <a:t>; </a:t>
            </a:r>
            <a:r>
              <a:rPr lang="ko-KR" altLang="en-US" sz="280" dirty="0" err="1"/>
              <a:t>y</a:t>
            </a:r>
            <a:r>
              <a:rPr lang="ko-KR" altLang="en-US" sz="280" dirty="0"/>
              <a:t> += </a:t>
            </a:r>
            <a:r>
              <a:rPr lang="ko-KR" altLang="en-US" sz="280" dirty="0" err="1"/>
              <a:t>vy</a:t>
            </a:r>
            <a:r>
              <a:rPr lang="ko-KR" altLang="en-US" sz="280" dirty="0"/>
              <a:t>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if</a:t>
            </a:r>
            <a:r>
              <a:rPr lang="ko-KR" altLang="en-US" sz="280" dirty="0"/>
              <a:t>(</a:t>
            </a:r>
            <a:r>
              <a:rPr lang="ko-KR" altLang="en-US" sz="280" dirty="0" err="1"/>
              <a:t>x</a:t>
            </a:r>
            <a:r>
              <a:rPr lang="ko-KR" altLang="en-US" sz="280" dirty="0"/>
              <a:t>&gt;750) </a:t>
            </a:r>
            <a:r>
              <a:rPr lang="ko-KR" altLang="en-US" sz="280" dirty="0" err="1"/>
              <a:t>x</a:t>
            </a:r>
            <a:r>
              <a:rPr lang="ko-KR" altLang="en-US" sz="280" dirty="0"/>
              <a:t> *= -1;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if</a:t>
            </a:r>
            <a:r>
              <a:rPr lang="ko-KR" altLang="en-US" sz="280" dirty="0"/>
              <a:t>(</a:t>
            </a:r>
            <a:r>
              <a:rPr lang="ko-KR" altLang="en-US" sz="280" dirty="0" err="1"/>
              <a:t>x</a:t>
            </a:r>
            <a:r>
              <a:rPr lang="ko-KR" altLang="en-US" sz="280" dirty="0"/>
              <a:t>&lt;0) </a:t>
            </a:r>
            <a:r>
              <a:rPr lang="ko-KR" altLang="en-US" sz="280" dirty="0" err="1"/>
              <a:t>x</a:t>
            </a:r>
            <a:r>
              <a:rPr lang="ko-KR" altLang="en-US" sz="280" dirty="0"/>
              <a:t> *= -1;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if</a:t>
            </a:r>
            <a:r>
              <a:rPr lang="ko-KR" altLang="en-US" sz="280" dirty="0"/>
              <a:t>(</a:t>
            </a:r>
            <a:r>
              <a:rPr lang="ko-KR" altLang="en-US" sz="280" dirty="0" err="1"/>
              <a:t>y</a:t>
            </a:r>
            <a:r>
              <a:rPr lang="ko-KR" altLang="en-US" sz="280" dirty="0"/>
              <a:t>&gt;750) </a:t>
            </a:r>
            <a:r>
              <a:rPr lang="ko-KR" altLang="en-US" sz="280" dirty="0" err="1"/>
              <a:t>y</a:t>
            </a:r>
            <a:r>
              <a:rPr lang="ko-KR" altLang="en-US" sz="280" dirty="0"/>
              <a:t> *= -1;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if</a:t>
            </a:r>
            <a:r>
              <a:rPr lang="ko-KR" altLang="en-US" sz="280" dirty="0"/>
              <a:t>(</a:t>
            </a:r>
            <a:r>
              <a:rPr lang="ko-KR" altLang="en-US" sz="280" dirty="0" err="1"/>
              <a:t>y</a:t>
            </a:r>
            <a:r>
              <a:rPr lang="ko-KR" altLang="en-US" sz="280" dirty="0"/>
              <a:t>&lt;0) </a:t>
            </a:r>
            <a:r>
              <a:rPr lang="ko-KR" altLang="en-US" sz="280" dirty="0" err="1"/>
              <a:t>y</a:t>
            </a:r>
            <a:r>
              <a:rPr lang="ko-KR" altLang="en-US" sz="280" dirty="0"/>
              <a:t> *= -1;</a:t>
            </a:r>
          </a:p>
          <a:p>
            <a:r>
              <a:rPr lang="ko-KR" altLang="en-US" sz="280" dirty="0"/>
              <a:t>  }</a:t>
            </a:r>
          </a:p>
          <a:p>
            <a:r>
              <a:rPr lang="ko-KR" altLang="en-US" sz="280" dirty="0"/>
              <a:t>  </a:t>
            </a:r>
            <a:r>
              <a:rPr lang="ko-KR" altLang="en-US" sz="280" dirty="0" err="1"/>
              <a:t>void</a:t>
            </a:r>
            <a:r>
              <a:rPr lang="ko-KR" altLang="en-US" sz="280" dirty="0"/>
              <a:t> </a:t>
            </a:r>
            <a:r>
              <a:rPr lang="ko-KR" altLang="en-US" sz="280" dirty="0" err="1"/>
              <a:t>smile</a:t>
            </a:r>
            <a:r>
              <a:rPr lang="ko-KR" altLang="en-US" sz="280" dirty="0"/>
              <a:t>(){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fill</a:t>
            </a:r>
            <a:r>
              <a:rPr lang="ko-KR" altLang="en-US" sz="280" dirty="0"/>
              <a:t>(255);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ellipse</a:t>
            </a:r>
            <a:r>
              <a:rPr lang="ko-KR" altLang="en-US" sz="280" dirty="0"/>
              <a:t>(x+200, y+200, </a:t>
            </a:r>
            <a:r>
              <a:rPr lang="ko-KR" altLang="en-US" sz="280" dirty="0" err="1"/>
              <a:t>s</a:t>
            </a:r>
            <a:r>
              <a:rPr lang="ko-KR" altLang="en-US" sz="280" dirty="0"/>
              <a:t>*250, </a:t>
            </a:r>
            <a:r>
              <a:rPr lang="ko-KR" altLang="en-US" sz="280" dirty="0" err="1"/>
              <a:t>s</a:t>
            </a:r>
            <a:r>
              <a:rPr lang="ko-KR" altLang="en-US" sz="280" dirty="0"/>
              <a:t>*250/3*2);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circle</a:t>
            </a:r>
            <a:r>
              <a:rPr lang="ko-KR" altLang="en-US" sz="280" dirty="0"/>
              <a:t>(</a:t>
            </a:r>
            <a:r>
              <a:rPr lang="ko-KR" altLang="en-US" sz="280" dirty="0" err="1"/>
              <a:t>x</a:t>
            </a:r>
            <a:r>
              <a:rPr lang="ko-KR" altLang="en-US" sz="280" dirty="0"/>
              <a:t> - </a:t>
            </a:r>
            <a:r>
              <a:rPr lang="ko-KR" altLang="en-US" sz="280" dirty="0" err="1"/>
              <a:t>s</a:t>
            </a:r>
            <a:r>
              <a:rPr lang="ko-KR" altLang="en-US" sz="280" dirty="0"/>
              <a:t>*250/5 +200, </a:t>
            </a:r>
            <a:r>
              <a:rPr lang="ko-KR" altLang="en-US" sz="280" dirty="0" err="1"/>
              <a:t>y</a:t>
            </a:r>
            <a:r>
              <a:rPr lang="ko-KR" altLang="en-US" sz="280" dirty="0"/>
              <a:t> +200 - </a:t>
            </a:r>
            <a:r>
              <a:rPr lang="ko-KR" altLang="en-US" sz="280" dirty="0" err="1"/>
              <a:t>s</a:t>
            </a:r>
            <a:r>
              <a:rPr lang="ko-KR" altLang="en-US" sz="280" dirty="0"/>
              <a:t>*250/6, </a:t>
            </a:r>
            <a:r>
              <a:rPr lang="ko-KR" altLang="en-US" sz="280" dirty="0" err="1"/>
              <a:t>s</a:t>
            </a:r>
            <a:r>
              <a:rPr lang="ko-KR" altLang="en-US" sz="280" dirty="0"/>
              <a:t>*250/5);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arc</a:t>
            </a:r>
            <a:r>
              <a:rPr lang="ko-KR" altLang="en-US" sz="280" dirty="0"/>
              <a:t>(</a:t>
            </a:r>
            <a:r>
              <a:rPr lang="ko-KR" altLang="en-US" sz="280" dirty="0" err="1"/>
              <a:t>x</a:t>
            </a:r>
            <a:r>
              <a:rPr lang="ko-KR" altLang="en-US" sz="280" dirty="0"/>
              <a:t> + 200 + </a:t>
            </a:r>
            <a:r>
              <a:rPr lang="ko-KR" altLang="en-US" sz="280" dirty="0" err="1"/>
              <a:t>s</a:t>
            </a:r>
            <a:r>
              <a:rPr lang="ko-KR" altLang="en-US" sz="280" dirty="0"/>
              <a:t>*250/5, </a:t>
            </a:r>
            <a:r>
              <a:rPr lang="ko-KR" altLang="en-US" sz="280" dirty="0" err="1"/>
              <a:t>y</a:t>
            </a:r>
            <a:r>
              <a:rPr lang="ko-KR" altLang="en-US" sz="280" dirty="0"/>
              <a:t> + 200 - </a:t>
            </a:r>
            <a:r>
              <a:rPr lang="ko-KR" altLang="en-US" sz="280" dirty="0" err="1"/>
              <a:t>s</a:t>
            </a:r>
            <a:r>
              <a:rPr lang="ko-KR" altLang="en-US" sz="280" dirty="0"/>
              <a:t>*250/6, </a:t>
            </a:r>
            <a:r>
              <a:rPr lang="ko-KR" altLang="en-US" sz="280" dirty="0" err="1"/>
              <a:t>s</a:t>
            </a:r>
            <a:r>
              <a:rPr lang="ko-KR" altLang="en-US" sz="280" dirty="0"/>
              <a:t>*250/5, </a:t>
            </a:r>
            <a:r>
              <a:rPr lang="ko-KR" altLang="en-US" sz="280" dirty="0" err="1"/>
              <a:t>s</a:t>
            </a:r>
            <a:r>
              <a:rPr lang="ko-KR" altLang="en-US" sz="280" dirty="0"/>
              <a:t>*250/5, PI, 2*PI);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arc</a:t>
            </a:r>
            <a:r>
              <a:rPr lang="ko-KR" altLang="en-US" sz="280" dirty="0"/>
              <a:t>(x+200, y+200, </a:t>
            </a:r>
            <a:r>
              <a:rPr lang="ko-KR" altLang="en-US" sz="280" dirty="0" err="1"/>
              <a:t>s</a:t>
            </a:r>
            <a:r>
              <a:rPr lang="ko-KR" altLang="en-US" sz="280" dirty="0"/>
              <a:t>*250*2/3, </a:t>
            </a:r>
            <a:r>
              <a:rPr lang="ko-KR" altLang="en-US" sz="280" dirty="0" err="1"/>
              <a:t>s</a:t>
            </a:r>
            <a:r>
              <a:rPr lang="ko-KR" altLang="en-US" sz="280" dirty="0"/>
              <a:t>*250/5, 0, PI);</a:t>
            </a:r>
          </a:p>
          <a:p>
            <a:r>
              <a:rPr lang="ko-KR" altLang="en-US" sz="280" dirty="0"/>
              <a:t>  }</a:t>
            </a:r>
          </a:p>
          <a:p>
            <a:r>
              <a:rPr lang="ko-KR" altLang="en-US" sz="280" dirty="0"/>
              <a:t>}</a:t>
            </a:r>
          </a:p>
          <a:p>
            <a:r>
              <a:rPr lang="ko-KR" altLang="en-US" sz="280" dirty="0" err="1"/>
              <a:t>mix</a:t>
            </a:r>
            <a:r>
              <a:rPr lang="ko-KR" altLang="en-US" sz="280" dirty="0"/>
              <a:t> [] </a:t>
            </a:r>
            <a:r>
              <a:rPr lang="ko-KR" altLang="en-US" sz="280" dirty="0" err="1"/>
              <a:t>aa</a:t>
            </a:r>
            <a:r>
              <a:rPr lang="ko-KR" altLang="en-US" sz="280" dirty="0"/>
              <a:t>;</a:t>
            </a:r>
          </a:p>
          <a:p>
            <a:r>
              <a:rPr lang="ko-KR" altLang="en-US" sz="280" dirty="0" err="1"/>
              <a:t>void</a:t>
            </a:r>
            <a:r>
              <a:rPr lang="ko-KR" altLang="en-US" sz="280" dirty="0"/>
              <a:t> </a:t>
            </a:r>
            <a:r>
              <a:rPr lang="ko-KR" altLang="en-US" sz="280" dirty="0" err="1"/>
              <a:t>setup</a:t>
            </a:r>
            <a:r>
              <a:rPr lang="ko-KR" altLang="en-US" sz="280" dirty="0"/>
              <a:t>() {</a:t>
            </a:r>
          </a:p>
          <a:p>
            <a:r>
              <a:rPr lang="ko-KR" altLang="en-US" sz="280" dirty="0"/>
              <a:t>  </a:t>
            </a:r>
            <a:r>
              <a:rPr lang="ko-KR" altLang="en-US" sz="280" dirty="0" err="1"/>
              <a:t>size</a:t>
            </a:r>
            <a:r>
              <a:rPr lang="ko-KR" altLang="en-US" sz="280" dirty="0"/>
              <a:t>(1000, 1000);</a:t>
            </a:r>
          </a:p>
          <a:p>
            <a:r>
              <a:rPr lang="ko-KR" altLang="en-US" sz="280" dirty="0"/>
              <a:t>  </a:t>
            </a:r>
            <a:r>
              <a:rPr lang="ko-KR" altLang="en-US" sz="280" dirty="0" err="1"/>
              <a:t>aa</a:t>
            </a:r>
            <a:r>
              <a:rPr lang="ko-KR" altLang="en-US" sz="280" dirty="0"/>
              <a:t> = </a:t>
            </a:r>
            <a:r>
              <a:rPr lang="ko-KR" altLang="en-US" sz="280" dirty="0" err="1"/>
              <a:t>new</a:t>
            </a:r>
            <a:r>
              <a:rPr lang="ko-KR" altLang="en-US" sz="280" dirty="0"/>
              <a:t> </a:t>
            </a:r>
            <a:r>
              <a:rPr lang="ko-KR" altLang="en-US" sz="280" dirty="0" err="1"/>
              <a:t>mix</a:t>
            </a:r>
            <a:r>
              <a:rPr lang="ko-KR" altLang="en-US" sz="280" dirty="0"/>
              <a:t>[3];</a:t>
            </a:r>
          </a:p>
          <a:p>
            <a:r>
              <a:rPr lang="ko-KR" altLang="en-US" sz="280" dirty="0"/>
              <a:t>  </a:t>
            </a:r>
            <a:r>
              <a:rPr lang="ko-KR" altLang="en-US" sz="280" dirty="0" err="1"/>
              <a:t>for</a:t>
            </a:r>
            <a:r>
              <a:rPr lang="ko-KR" altLang="en-US" sz="280" dirty="0"/>
              <a:t> (</a:t>
            </a:r>
            <a:r>
              <a:rPr lang="ko-KR" altLang="en-US" sz="280" dirty="0" err="1"/>
              <a:t>int</a:t>
            </a:r>
            <a:r>
              <a:rPr lang="ko-KR" altLang="en-US" sz="280" dirty="0"/>
              <a:t> </a:t>
            </a:r>
            <a:r>
              <a:rPr lang="ko-KR" altLang="en-US" sz="280" dirty="0" err="1"/>
              <a:t>i</a:t>
            </a:r>
            <a:r>
              <a:rPr lang="ko-KR" altLang="en-US" sz="280" dirty="0"/>
              <a:t> = 0; </a:t>
            </a:r>
            <a:r>
              <a:rPr lang="ko-KR" altLang="en-US" sz="280" dirty="0" err="1"/>
              <a:t>i</a:t>
            </a:r>
            <a:r>
              <a:rPr lang="ko-KR" altLang="en-US" sz="280" dirty="0"/>
              <a:t> &lt; 3; </a:t>
            </a:r>
            <a:r>
              <a:rPr lang="ko-KR" altLang="en-US" sz="280" dirty="0" err="1"/>
              <a:t>i</a:t>
            </a:r>
            <a:r>
              <a:rPr lang="ko-KR" altLang="en-US" sz="280" dirty="0"/>
              <a:t> ++){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aa</a:t>
            </a:r>
            <a:r>
              <a:rPr lang="ko-KR" altLang="en-US" sz="280" dirty="0"/>
              <a:t>[</a:t>
            </a:r>
            <a:r>
              <a:rPr lang="ko-KR" altLang="en-US" sz="280" dirty="0" err="1"/>
              <a:t>i</a:t>
            </a:r>
            <a:r>
              <a:rPr lang="ko-KR" altLang="en-US" sz="280" dirty="0"/>
              <a:t>] = </a:t>
            </a:r>
            <a:r>
              <a:rPr lang="ko-KR" altLang="en-US" sz="280" dirty="0" err="1"/>
              <a:t>new</a:t>
            </a:r>
            <a:r>
              <a:rPr lang="ko-KR" altLang="en-US" sz="280" dirty="0"/>
              <a:t> </a:t>
            </a:r>
            <a:r>
              <a:rPr lang="ko-KR" altLang="en-US" sz="280" dirty="0" err="1"/>
              <a:t>mix</a:t>
            </a:r>
            <a:r>
              <a:rPr lang="ko-KR" altLang="en-US" sz="280" dirty="0"/>
              <a:t>();</a:t>
            </a:r>
          </a:p>
          <a:p>
            <a:r>
              <a:rPr lang="ko-KR" altLang="en-US" sz="280" dirty="0"/>
              <a:t>  }</a:t>
            </a:r>
          </a:p>
          <a:p>
            <a:r>
              <a:rPr lang="ko-KR" altLang="en-US" sz="280" dirty="0"/>
              <a:t>}</a:t>
            </a:r>
          </a:p>
          <a:p>
            <a:r>
              <a:rPr lang="ko-KR" altLang="en-US" sz="280" dirty="0" err="1"/>
              <a:t>void</a:t>
            </a:r>
            <a:r>
              <a:rPr lang="ko-KR" altLang="en-US" sz="280" dirty="0"/>
              <a:t> </a:t>
            </a:r>
            <a:r>
              <a:rPr lang="ko-KR" altLang="en-US" sz="280" dirty="0" err="1"/>
              <a:t>draw</a:t>
            </a:r>
            <a:r>
              <a:rPr lang="ko-KR" altLang="en-US" sz="280" dirty="0"/>
              <a:t>() {</a:t>
            </a:r>
          </a:p>
          <a:p>
            <a:r>
              <a:rPr lang="ko-KR" altLang="en-US" sz="280" dirty="0"/>
              <a:t>  </a:t>
            </a:r>
            <a:r>
              <a:rPr lang="ko-KR" altLang="en-US" sz="280" dirty="0" err="1"/>
              <a:t>background</a:t>
            </a:r>
            <a:r>
              <a:rPr lang="ko-KR" altLang="en-US" sz="280" dirty="0"/>
              <a:t>(255);</a:t>
            </a:r>
          </a:p>
          <a:p>
            <a:r>
              <a:rPr lang="ko-KR" altLang="en-US" sz="280" dirty="0"/>
              <a:t>  </a:t>
            </a:r>
            <a:r>
              <a:rPr lang="ko-KR" altLang="en-US" sz="280" dirty="0" err="1"/>
              <a:t>for</a:t>
            </a:r>
            <a:r>
              <a:rPr lang="ko-KR" altLang="en-US" sz="280" dirty="0"/>
              <a:t> (</a:t>
            </a:r>
            <a:r>
              <a:rPr lang="ko-KR" altLang="en-US" sz="280" dirty="0" err="1"/>
              <a:t>int</a:t>
            </a:r>
            <a:r>
              <a:rPr lang="ko-KR" altLang="en-US" sz="280" dirty="0"/>
              <a:t> </a:t>
            </a:r>
            <a:r>
              <a:rPr lang="ko-KR" altLang="en-US" sz="280" dirty="0" err="1"/>
              <a:t>i</a:t>
            </a:r>
            <a:r>
              <a:rPr lang="ko-KR" altLang="en-US" sz="280" dirty="0"/>
              <a:t>=0; </a:t>
            </a:r>
            <a:r>
              <a:rPr lang="ko-KR" altLang="en-US" sz="280" dirty="0" err="1"/>
              <a:t>i</a:t>
            </a:r>
            <a:r>
              <a:rPr lang="ko-KR" altLang="en-US" sz="280" dirty="0"/>
              <a:t>&lt;3; </a:t>
            </a:r>
            <a:r>
              <a:rPr lang="ko-KR" altLang="en-US" sz="280" dirty="0" err="1"/>
              <a:t>i</a:t>
            </a:r>
            <a:r>
              <a:rPr lang="ko-KR" altLang="en-US" sz="280" dirty="0"/>
              <a:t>++){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aa</a:t>
            </a:r>
            <a:r>
              <a:rPr lang="ko-KR" altLang="en-US" sz="280" dirty="0"/>
              <a:t>[</a:t>
            </a:r>
            <a:r>
              <a:rPr lang="ko-KR" altLang="en-US" sz="280" dirty="0" err="1"/>
              <a:t>i</a:t>
            </a:r>
            <a:r>
              <a:rPr lang="ko-KR" altLang="en-US" sz="280" dirty="0"/>
              <a:t>].</a:t>
            </a:r>
            <a:r>
              <a:rPr lang="ko-KR" altLang="en-US" sz="280" dirty="0" err="1"/>
              <a:t>update</a:t>
            </a:r>
            <a:r>
              <a:rPr lang="ko-KR" altLang="en-US" sz="280" dirty="0"/>
              <a:t>();</a:t>
            </a:r>
          </a:p>
          <a:p>
            <a:r>
              <a:rPr lang="ko-KR" altLang="en-US" sz="280" dirty="0"/>
              <a:t>    </a:t>
            </a:r>
            <a:r>
              <a:rPr lang="ko-KR" altLang="en-US" sz="280" dirty="0" err="1"/>
              <a:t>aa</a:t>
            </a:r>
            <a:r>
              <a:rPr lang="ko-KR" altLang="en-US" sz="280" dirty="0"/>
              <a:t>[</a:t>
            </a:r>
            <a:r>
              <a:rPr lang="ko-KR" altLang="en-US" sz="280" dirty="0" err="1"/>
              <a:t>i</a:t>
            </a:r>
            <a:r>
              <a:rPr lang="ko-KR" altLang="en-US" sz="280" dirty="0"/>
              <a:t>].</a:t>
            </a:r>
            <a:r>
              <a:rPr lang="ko-KR" altLang="en-US" sz="280" dirty="0" err="1"/>
              <a:t>Mokoko</a:t>
            </a:r>
            <a:r>
              <a:rPr lang="ko-KR" altLang="en-US" sz="280" dirty="0"/>
              <a:t>();</a:t>
            </a:r>
          </a:p>
          <a:p>
            <a:r>
              <a:rPr lang="ko-KR" altLang="en-US" sz="280" dirty="0"/>
              <a:t>  }</a:t>
            </a:r>
          </a:p>
          <a:p>
            <a:r>
              <a:rPr lang="ko-KR" altLang="en-US" sz="280" dirty="0"/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2A1918-C298-548D-B91D-73FDC78B41C5}"/>
              </a:ext>
            </a:extLst>
          </p:cNvPr>
          <p:cNvSpPr txBox="1"/>
          <p:nvPr/>
        </p:nvSpPr>
        <p:spPr>
          <a:xfrm>
            <a:off x="7826446" y="1813172"/>
            <a:ext cx="1955563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" dirty="0" err="1"/>
              <a:t>Playerble</a:t>
            </a:r>
            <a:r>
              <a:rPr lang="ko-KR" altLang="en-US" sz="300" dirty="0"/>
              <a:t> [] </a:t>
            </a:r>
            <a:r>
              <a:rPr lang="ko-KR" altLang="en-US" sz="300" dirty="0" err="1"/>
              <a:t>a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 err="1"/>
              <a:t>void</a:t>
            </a:r>
            <a:r>
              <a:rPr lang="ko-KR" altLang="en-US" sz="300" dirty="0"/>
              <a:t> </a:t>
            </a:r>
            <a:r>
              <a:rPr lang="ko-KR" altLang="en-US" sz="300" dirty="0" err="1"/>
              <a:t>setup</a:t>
            </a:r>
            <a:r>
              <a:rPr lang="ko-KR" altLang="en-US" sz="300" dirty="0"/>
              <a:t>() {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size</a:t>
            </a:r>
            <a:r>
              <a:rPr lang="ko-KR" altLang="en-US" sz="300" dirty="0"/>
              <a:t>(1000, 1000);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a</a:t>
            </a:r>
            <a:r>
              <a:rPr lang="ko-KR" altLang="en-US" sz="300" dirty="0"/>
              <a:t> = </a:t>
            </a:r>
            <a:r>
              <a:rPr lang="ko-KR" altLang="en-US" sz="300" dirty="0" err="1"/>
              <a:t>new</a:t>
            </a:r>
            <a:r>
              <a:rPr lang="ko-KR" altLang="en-US" sz="300" dirty="0"/>
              <a:t> </a:t>
            </a:r>
            <a:r>
              <a:rPr lang="ko-KR" altLang="en-US" sz="300" dirty="0" err="1"/>
              <a:t>Playerble</a:t>
            </a:r>
            <a:r>
              <a:rPr lang="ko-KR" altLang="en-US" sz="300" dirty="0"/>
              <a:t>[3];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for</a:t>
            </a:r>
            <a:r>
              <a:rPr lang="ko-KR" altLang="en-US" sz="300" dirty="0"/>
              <a:t>(</a:t>
            </a:r>
            <a:r>
              <a:rPr lang="ko-KR" altLang="en-US" sz="300" dirty="0" err="1"/>
              <a:t>int</a:t>
            </a:r>
            <a:r>
              <a:rPr lang="ko-KR" altLang="en-US" sz="300" dirty="0"/>
              <a:t> </a:t>
            </a:r>
            <a:r>
              <a:rPr lang="ko-KR" altLang="en-US" sz="300" dirty="0" err="1"/>
              <a:t>i</a:t>
            </a:r>
            <a:r>
              <a:rPr lang="ko-KR" altLang="en-US" sz="300" dirty="0"/>
              <a:t> = 0 ; </a:t>
            </a:r>
            <a:r>
              <a:rPr lang="ko-KR" altLang="en-US" sz="300" dirty="0" err="1"/>
              <a:t>i</a:t>
            </a:r>
            <a:r>
              <a:rPr lang="ko-KR" altLang="en-US" sz="300" dirty="0"/>
              <a:t> &lt; 3 ; </a:t>
            </a:r>
            <a:r>
              <a:rPr lang="ko-KR" altLang="en-US" sz="300" dirty="0" err="1"/>
              <a:t>i</a:t>
            </a:r>
            <a:r>
              <a:rPr lang="ko-KR" altLang="en-US" sz="300" dirty="0"/>
              <a:t>++){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a</a:t>
            </a:r>
            <a:r>
              <a:rPr lang="ko-KR" altLang="en-US" sz="300" dirty="0"/>
              <a:t>[</a:t>
            </a:r>
            <a:r>
              <a:rPr lang="ko-KR" altLang="en-US" sz="300" dirty="0" err="1"/>
              <a:t>i</a:t>
            </a:r>
            <a:r>
              <a:rPr lang="ko-KR" altLang="en-US" sz="300" dirty="0"/>
              <a:t>] = </a:t>
            </a:r>
            <a:r>
              <a:rPr lang="ko-KR" altLang="en-US" sz="300" dirty="0" err="1"/>
              <a:t>new</a:t>
            </a:r>
            <a:r>
              <a:rPr lang="ko-KR" altLang="en-US" sz="300" dirty="0"/>
              <a:t> </a:t>
            </a:r>
            <a:r>
              <a:rPr lang="ko-KR" altLang="en-US" sz="300" dirty="0" err="1"/>
              <a:t>Playerble</a:t>
            </a:r>
            <a:r>
              <a:rPr lang="ko-KR" altLang="en-US" sz="300" dirty="0"/>
              <a:t>();</a:t>
            </a:r>
          </a:p>
          <a:p>
            <a:r>
              <a:rPr lang="ko-KR" altLang="en-US" sz="300" dirty="0"/>
              <a:t>  }</a:t>
            </a:r>
          </a:p>
          <a:p>
            <a:r>
              <a:rPr lang="ko-KR" altLang="en-US" sz="300" dirty="0"/>
              <a:t>  </a:t>
            </a:r>
          </a:p>
          <a:p>
            <a:r>
              <a:rPr lang="ko-KR" altLang="en-US" sz="300" dirty="0"/>
              <a:t>}</a:t>
            </a:r>
          </a:p>
          <a:p>
            <a:r>
              <a:rPr lang="ko-KR" altLang="en-US" sz="300" dirty="0" err="1"/>
              <a:t>void</a:t>
            </a:r>
            <a:r>
              <a:rPr lang="ko-KR" altLang="en-US" sz="300" dirty="0"/>
              <a:t> </a:t>
            </a:r>
            <a:r>
              <a:rPr lang="ko-KR" altLang="en-US" sz="300" dirty="0" err="1"/>
              <a:t>draw</a:t>
            </a:r>
            <a:r>
              <a:rPr lang="ko-KR" altLang="en-US" sz="300" dirty="0"/>
              <a:t>(){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background</a:t>
            </a:r>
            <a:r>
              <a:rPr lang="ko-KR" altLang="en-US" sz="300" dirty="0"/>
              <a:t>(#FFFFFF);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for</a:t>
            </a:r>
            <a:r>
              <a:rPr lang="ko-KR" altLang="en-US" sz="300" dirty="0"/>
              <a:t>(</a:t>
            </a:r>
            <a:r>
              <a:rPr lang="ko-KR" altLang="en-US" sz="300" dirty="0" err="1"/>
              <a:t>int</a:t>
            </a:r>
            <a:r>
              <a:rPr lang="ko-KR" altLang="en-US" sz="300" dirty="0"/>
              <a:t> </a:t>
            </a:r>
            <a:r>
              <a:rPr lang="ko-KR" altLang="en-US" sz="300" dirty="0" err="1"/>
              <a:t>i</a:t>
            </a:r>
            <a:r>
              <a:rPr lang="ko-KR" altLang="en-US" sz="300" dirty="0"/>
              <a:t> = 0 ; </a:t>
            </a:r>
            <a:r>
              <a:rPr lang="ko-KR" altLang="en-US" sz="300" dirty="0" err="1"/>
              <a:t>i</a:t>
            </a:r>
            <a:r>
              <a:rPr lang="ko-KR" altLang="en-US" sz="300" dirty="0"/>
              <a:t> &lt; 3 ; </a:t>
            </a:r>
            <a:r>
              <a:rPr lang="ko-KR" altLang="en-US" sz="300" dirty="0" err="1"/>
              <a:t>i</a:t>
            </a:r>
            <a:r>
              <a:rPr lang="ko-KR" altLang="en-US" sz="300" dirty="0"/>
              <a:t>++){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if</a:t>
            </a:r>
            <a:r>
              <a:rPr lang="ko-KR" altLang="en-US" sz="300" dirty="0"/>
              <a:t>(</a:t>
            </a:r>
            <a:r>
              <a:rPr lang="ko-KR" altLang="en-US" sz="300" dirty="0" err="1"/>
              <a:t>i</a:t>
            </a:r>
            <a:r>
              <a:rPr lang="ko-KR" altLang="en-US" sz="300" dirty="0"/>
              <a:t> != 2){</a:t>
            </a:r>
          </a:p>
          <a:p>
            <a:r>
              <a:rPr lang="ko-KR" altLang="en-US" sz="300" dirty="0"/>
              <a:t>      </a:t>
            </a:r>
            <a:r>
              <a:rPr lang="ko-KR" altLang="en-US" sz="300" dirty="0" err="1"/>
              <a:t>for</a:t>
            </a:r>
            <a:r>
              <a:rPr lang="ko-KR" altLang="en-US" sz="300" dirty="0"/>
              <a:t>(</a:t>
            </a:r>
            <a:r>
              <a:rPr lang="ko-KR" altLang="en-US" sz="300" dirty="0" err="1"/>
              <a:t>int</a:t>
            </a:r>
            <a:r>
              <a:rPr lang="ko-KR" altLang="en-US" sz="300" dirty="0"/>
              <a:t> </a:t>
            </a:r>
            <a:r>
              <a:rPr lang="ko-KR" altLang="en-US" sz="300" dirty="0" err="1"/>
              <a:t>j</a:t>
            </a:r>
            <a:r>
              <a:rPr lang="ko-KR" altLang="en-US" sz="300" dirty="0"/>
              <a:t>=i+1;j&lt;3;j++){</a:t>
            </a:r>
          </a:p>
          <a:p>
            <a:r>
              <a:rPr lang="ko-KR" altLang="en-US" sz="300" dirty="0"/>
              <a:t>        </a:t>
            </a:r>
            <a:r>
              <a:rPr lang="ko-KR" altLang="en-US" sz="300" dirty="0" err="1"/>
              <a:t>a</a:t>
            </a:r>
            <a:r>
              <a:rPr lang="ko-KR" altLang="en-US" sz="300" dirty="0"/>
              <a:t>[</a:t>
            </a:r>
            <a:r>
              <a:rPr lang="ko-KR" altLang="en-US" sz="300" dirty="0" err="1"/>
              <a:t>i</a:t>
            </a:r>
            <a:r>
              <a:rPr lang="ko-KR" altLang="en-US" sz="300" dirty="0"/>
              <a:t>].</a:t>
            </a:r>
            <a:r>
              <a:rPr lang="ko-KR" altLang="en-US" sz="300" dirty="0" err="1"/>
              <a:t>collide</a:t>
            </a:r>
            <a:r>
              <a:rPr lang="ko-KR" altLang="en-US" sz="300" dirty="0"/>
              <a:t>(</a:t>
            </a:r>
            <a:r>
              <a:rPr lang="ko-KR" altLang="en-US" sz="300" dirty="0" err="1"/>
              <a:t>a</a:t>
            </a:r>
            <a:r>
              <a:rPr lang="ko-KR" altLang="en-US" sz="300" dirty="0"/>
              <a:t>[</a:t>
            </a:r>
            <a:r>
              <a:rPr lang="ko-KR" altLang="en-US" sz="300" dirty="0" err="1"/>
              <a:t>j</a:t>
            </a:r>
            <a:r>
              <a:rPr lang="ko-KR" altLang="en-US" sz="300" dirty="0"/>
              <a:t>]);</a:t>
            </a:r>
          </a:p>
          <a:p>
            <a:r>
              <a:rPr lang="ko-KR" altLang="en-US" sz="300" dirty="0"/>
              <a:t>      }</a:t>
            </a:r>
          </a:p>
          <a:p>
            <a:r>
              <a:rPr lang="ko-KR" altLang="en-US" sz="300" dirty="0"/>
              <a:t>    }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a</a:t>
            </a:r>
            <a:r>
              <a:rPr lang="ko-KR" altLang="en-US" sz="300" dirty="0"/>
              <a:t>[</a:t>
            </a:r>
            <a:r>
              <a:rPr lang="ko-KR" altLang="en-US" sz="300" dirty="0" err="1"/>
              <a:t>i</a:t>
            </a:r>
            <a:r>
              <a:rPr lang="ko-KR" altLang="en-US" sz="300" dirty="0"/>
              <a:t>].</a:t>
            </a:r>
            <a:r>
              <a:rPr lang="ko-KR" altLang="en-US" sz="300" dirty="0" err="1"/>
              <a:t>moving</a:t>
            </a:r>
            <a:r>
              <a:rPr lang="ko-KR" altLang="en-US" sz="300" dirty="0"/>
              <a:t>();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a</a:t>
            </a:r>
            <a:r>
              <a:rPr lang="ko-KR" altLang="en-US" sz="300" dirty="0"/>
              <a:t>[</a:t>
            </a:r>
            <a:r>
              <a:rPr lang="ko-KR" altLang="en-US" sz="300" dirty="0" err="1"/>
              <a:t>i</a:t>
            </a:r>
            <a:r>
              <a:rPr lang="ko-KR" altLang="en-US" sz="300" dirty="0"/>
              <a:t>].</a:t>
            </a:r>
            <a:r>
              <a:rPr lang="ko-KR" altLang="en-US" sz="300" dirty="0" err="1"/>
              <a:t>dr</a:t>
            </a:r>
            <a:r>
              <a:rPr lang="ko-KR" altLang="en-US" sz="300" dirty="0"/>
              <a:t>();</a:t>
            </a:r>
          </a:p>
          <a:p>
            <a:r>
              <a:rPr lang="ko-KR" altLang="en-US" sz="300" dirty="0"/>
              <a:t>  }</a:t>
            </a:r>
          </a:p>
          <a:p>
            <a:r>
              <a:rPr lang="ko-KR" altLang="en-US" sz="300" dirty="0"/>
              <a:t>}</a:t>
            </a:r>
          </a:p>
          <a:p>
            <a:endParaRPr lang="ko-KR" altLang="en-US" sz="300" dirty="0"/>
          </a:p>
          <a:p>
            <a:endParaRPr lang="ko-KR" altLang="en-US" sz="300" dirty="0"/>
          </a:p>
          <a:p>
            <a:r>
              <a:rPr lang="ko-KR" altLang="en-US" sz="300" dirty="0" err="1"/>
              <a:t>class</a:t>
            </a:r>
            <a:r>
              <a:rPr lang="ko-KR" altLang="en-US" sz="300" dirty="0"/>
              <a:t> </a:t>
            </a:r>
            <a:r>
              <a:rPr lang="ko-KR" altLang="en-US" sz="300" dirty="0" err="1"/>
              <a:t>Playerble</a:t>
            </a:r>
            <a:r>
              <a:rPr lang="ko-KR" altLang="en-US" sz="300" dirty="0"/>
              <a:t> {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Playerble</a:t>
            </a:r>
            <a:r>
              <a:rPr lang="ko-KR" altLang="en-US" sz="300" dirty="0"/>
              <a:t>(){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x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(0,width);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y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(0,height);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d</a:t>
            </a:r>
            <a:r>
              <a:rPr lang="ko-KR" altLang="en-US" sz="300" dirty="0"/>
              <a:t> = 50;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vx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(-3,3); </a:t>
            </a:r>
            <a:r>
              <a:rPr lang="ko-KR" altLang="en-US" sz="300" dirty="0" err="1"/>
              <a:t>vy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(-2,2); </a:t>
            </a:r>
            <a:r>
              <a:rPr lang="ko-KR" altLang="en-US" sz="300" dirty="0" err="1"/>
              <a:t>s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(0.3, 0.7);</a:t>
            </a:r>
          </a:p>
          <a:p>
            <a:r>
              <a:rPr lang="ko-KR" altLang="en-US" sz="300" dirty="0"/>
              <a:t>  };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float</a:t>
            </a:r>
            <a:r>
              <a:rPr lang="ko-KR" altLang="en-US" sz="300" dirty="0"/>
              <a:t> </a:t>
            </a:r>
            <a:r>
              <a:rPr lang="ko-KR" altLang="en-US" sz="300" dirty="0" err="1"/>
              <a:t>x,y,d,vx,vy,s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void</a:t>
            </a:r>
            <a:r>
              <a:rPr lang="ko-KR" altLang="en-US" sz="300" dirty="0"/>
              <a:t> </a:t>
            </a:r>
            <a:r>
              <a:rPr lang="ko-KR" altLang="en-US" sz="300" dirty="0" err="1"/>
              <a:t>dr</a:t>
            </a:r>
            <a:r>
              <a:rPr lang="ko-KR" altLang="en-US" sz="300" dirty="0"/>
              <a:t>() {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(#000000);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circle</a:t>
            </a:r>
            <a:r>
              <a:rPr lang="ko-KR" altLang="en-US" sz="300" dirty="0"/>
              <a:t>(</a:t>
            </a:r>
            <a:r>
              <a:rPr lang="ko-KR" altLang="en-US" sz="300" dirty="0" err="1"/>
              <a:t>x</a:t>
            </a:r>
            <a:r>
              <a:rPr lang="ko-KR" altLang="en-US" sz="300" dirty="0"/>
              <a:t>, </a:t>
            </a:r>
            <a:r>
              <a:rPr lang="ko-KR" altLang="en-US" sz="300" dirty="0" err="1"/>
              <a:t>y</a:t>
            </a:r>
            <a:r>
              <a:rPr lang="ko-KR" altLang="en-US" sz="300" dirty="0"/>
              <a:t>, </a:t>
            </a:r>
            <a:r>
              <a:rPr lang="ko-KR" altLang="en-US" sz="300" dirty="0" err="1"/>
              <a:t>d</a:t>
            </a:r>
            <a:r>
              <a:rPr lang="ko-KR" altLang="en-US" sz="300" dirty="0"/>
              <a:t>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(#FFFFFF);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circle</a:t>
            </a:r>
            <a:r>
              <a:rPr lang="ko-KR" altLang="en-US" sz="300" dirty="0"/>
              <a:t>(</a:t>
            </a:r>
            <a:r>
              <a:rPr lang="ko-KR" altLang="en-US" sz="300" dirty="0" err="1"/>
              <a:t>x</a:t>
            </a:r>
            <a:r>
              <a:rPr lang="ko-KR" altLang="en-US" sz="300" dirty="0"/>
              <a:t>, </a:t>
            </a:r>
            <a:r>
              <a:rPr lang="ko-KR" altLang="en-US" sz="300" dirty="0" err="1"/>
              <a:t>y</a:t>
            </a:r>
            <a:r>
              <a:rPr lang="ko-KR" altLang="en-US" sz="300" dirty="0"/>
              <a:t>, </a:t>
            </a:r>
            <a:r>
              <a:rPr lang="ko-KR" altLang="en-US" sz="300" dirty="0" err="1"/>
              <a:t>d</a:t>
            </a:r>
            <a:r>
              <a:rPr lang="ko-KR" altLang="en-US" sz="300" dirty="0"/>
              <a:t>/1.1);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(#FFFFFF);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circle</a:t>
            </a:r>
            <a:r>
              <a:rPr lang="ko-KR" altLang="en-US" sz="300" dirty="0"/>
              <a:t>(</a:t>
            </a:r>
            <a:r>
              <a:rPr lang="ko-KR" altLang="en-US" sz="300" dirty="0" err="1"/>
              <a:t>x-d</a:t>
            </a:r>
            <a:r>
              <a:rPr lang="ko-KR" altLang="en-US" sz="300" dirty="0"/>
              <a:t>/5, </a:t>
            </a:r>
            <a:r>
              <a:rPr lang="ko-KR" altLang="en-US" sz="300" dirty="0" err="1"/>
              <a:t>y-d</a:t>
            </a:r>
            <a:r>
              <a:rPr lang="ko-KR" altLang="en-US" sz="300" dirty="0"/>
              <a:t>/9, </a:t>
            </a:r>
            <a:r>
              <a:rPr lang="ko-KR" altLang="en-US" sz="300" dirty="0" err="1"/>
              <a:t>d</a:t>
            </a:r>
            <a:r>
              <a:rPr lang="ko-KR" altLang="en-US" sz="300" dirty="0"/>
              <a:t>/5);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circle</a:t>
            </a:r>
            <a:r>
              <a:rPr lang="ko-KR" altLang="en-US" sz="300" dirty="0"/>
              <a:t>(</a:t>
            </a:r>
            <a:r>
              <a:rPr lang="ko-KR" altLang="en-US" sz="300" dirty="0" err="1"/>
              <a:t>x+d</a:t>
            </a:r>
            <a:r>
              <a:rPr lang="ko-KR" altLang="en-US" sz="300" dirty="0"/>
              <a:t>/5, </a:t>
            </a:r>
            <a:r>
              <a:rPr lang="ko-KR" altLang="en-US" sz="300" dirty="0" err="1"/>
              <a:t>y-d</a:t>
            </a:r>
            <a:r>
              <a:rPr lang="ko-KR" altLang="en-US" sz="300" dirty="0"/>
              <a:t>/9, </a:t>
            </a:r>
            <a:r>
              <a:rPr lang="ko-KR" altLang="en-US" sz="300" dirty="0" err="1"/>
              <a:t>d</a:t>
            </a:r>
            <a:r>
              <a:rPr lang="ko-KR" altLang="en-US" sz="300" dirty="0"/>
              <a:t>/5);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(#000000);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circle</a:t>
            </a:r>
            <a:r>
              <a:rPr lang="ko-KR" altLang="en-US" sz="300" dirty="0"/>
              <a:t>(</a:t>
            </a:r>
            <a:r>
              <a:rPr lang="ko-KR" altLang="en-US" sz="300" dirty="0" err="1"/>
              <a:t>x-d</a:t>
            </a:r>
            <a:r>
              <a:rPr lang="ko-KR" altLang="en-US" sz="300" dirty="0"/>
              <a:t>/5, </a:t>
            </a:r>
            <a:r>
              <a:rPr lang="ko-KR" altLang="en-US" sz="300" dirty="0" err="1"/>
              <a:t>y-d</a:t>
            </a:r>
            <a:r>
              <a:rPr lang="ko-KR" altLang="en-US" sz="300" dirty="0"/>
              <a:t>/9, </a:t>
            </a:r>
            <a:r>
              <a:rPr lang="ko-KR" altLang="en-US" sz="300" dirty="0" err="1"/>
              <a:t>d</a:t>
            </a:r>
            <a:r>
              <a:rPr lang="ko-KR" altLang="en-US" sz="300" dirty="0"/>
              <a:t>/10);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circle</a:t>
            </a:r>
            <a:r>
              <a:rPr lang="ko-KR" altLang="en-US" sz="300" dirty="0"/>
              <a:t>(</a:t>
            </a:r>
            <a:r>
              <a:rPr lang="ko-KR" altLang="en-US" sz="300" dirty="0" err="1"/>
              <a:t>x+d</a:t>
            </a:r>
            <a:r>
              <a:rPr lang="ko-KR" altLang="en-US" sz="300" dirty="0"/>
              <a:t>/5, </a:t>
            </a:r>
            <a:r>
              <a:rPr lang="ko-KR" altLang="en-US" sz="300" dirty="0" err="1"/>
              <a:t>y-d</a:t>
            </a:r>
            <a:r>
              <a:rPr lang="ko-KR" altLang="en-US" sz="300" dirty="0"/>
              <a:t>/9, </a:t>
            </a:r>
            <a:r>
              <a:rPr lang="ko-KR" altLang="en-US" sz="300" dirty="0" err="1"/>
              <a:t>d</a:t>
            </a:r>
            <a:r>
              <a:rPr lang="ko-KR" altLang="en-US" sz="300" dirty="0"/>
              <a:t>/10);</a:t>
            </a:r>
          </a:p>
          <a:p>
            <a:r>
              <a:rPr lang="ko-KR" altLang="en-US" sz="300" dirty="0"/>
              <a:t>    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circle</a:t>
            </a:r>
            <a:r>
              <a:rPr lang="ko-KR" altLang="en-US" sz="300" dirty="0"/>
              <a:t>(</a:t>
            </a:r>
            <a:r>
              <a:rPr lang="ko-KR" altLang="en-US" sz="300" dirty="0" err="1"/>
              <a:t>x</a:t>
            </a:r>
            <a:r>
              <a:rPr lang="ko-KR" altLang="en-US" sz="300" dirty="0"/>
              <a:t>, </a:t>
            </a:r>
            <a:r>
              <a:rPr lang="ko-KR" altLang="en-US" sz="300" dirty="0" err="1"/>
              <a:t>y+d</a:t>
            </a:r>
            <a:r>
              <a:rPr lang="ko-KR" altLang="en-US" sz="300" dirty="0"/>
              <a:t>/5, </a:t>
            </a:r>
            <a:r>
              <a:rPr lang="ko-KR" altLang="en-US" sz="300" dirty="0" err="1"/>
              <a:t>d</a:t>
            </a:r>
            <a:r>
              <a:rPr lang="ko-KR" altLang="en-US" sz="300" dirty="0"/>
              <a:t>/5);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(#FF0000);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circle</a:t>
            </a:r>
            <a:r>
              <a:rPr lang="ko-KR" altLang="en-US" sz="300" dirty="0"/>
              <a:t>(</a:t>
            </a:r>
            <a:r>
              <a:rPr lang="ko-KR" altLang="en-US" sz="300" dirty="0" err="1"/>
              <a:t>x</a:t>
            </a:r>
            <a:r>
              <a:rPr lang="ko-KR" altLang="en-US" sz="300" dirty="0"/>
              <a:t>, </a:t>
            </a:r>
            <a:r>
              <a:rPr lang="ko-KR" altLang="en-US" sz="300" dirty="0" err="1"/>
              <a:t>y+d</a:t>
            </a:r>
            <a:r>
              <a:rPr lang="ko-KR" altLang="en-US" sz="300" dirty="0"/>
              <a:t>/5, </a:t>
            </a:r>
            <a:r>
              <a:rPr lang="ko-KR" altLang="en-US" sz="300" dirty="0" err="1"/>
              <a:t>d</a:t>
            </a:r>
            <a:r>
              <a:rPr lang="ko-KR" altLang="en-US" sz="300" dirty="0"/>
              <a:t>/5.5);</a:t>
            </a:r>
          </a:p>
          <a:p>
            <a:r>
              <a:rPr lang="ko-KR" altLang="en-US" sz="300" dirty="0"/>
              <a:t>    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noFill</a:t>
            </a:r>
            <a:r>
              <a:rPr lang="ko-KR" altLang="en-US" sz="300" dirty="0"/>
              <a:t>();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stroke</a:t>
            </a:r>
            <a:r>
              <a:rPr lang="ko-KR" altLang="en-US" sz="300" dirty="0"/>
              <a:t>(10);</a:t>
            </a:r>
          </a:p>
          <a:p>
            <a:r>
              <a:rPr lang="ko-KR" altLang="en-US" sz="300" dirty="0"/>
              <a:t>    </a:t>
            </a:r>
          </a:p>
          <a:p>
            <a:r>
              <a:rPr lang="ko-KR" altLang="en-US" sz="300" dirty="0"/>
              <a:t>    </a:t>
            </a:r>
          </a:p>
          <a:p>
            <a:r>
              <a:rPr lang="ko-KR" altLang="en-US" sz="300" dirty="0"/>
              <a:t>  }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void</a:t>
            </a:r>
            <a:r>
              <a:rPr lang="ko-KR" altLang="en-US" sz="300" dirty="0"/>
              <a:t> </a:t>
            </a:r>
            <a:r>
              <a:rPr lang="ko-KR" altLang="en-US" sz="300" dirty="0" err="1"/>
              <a:t>collide</a:t>
            </a:r>
            <a:r>
              <a:rPr lang="ko-KR" altLang="en-US" sz="300" dirty="0"/>
              <a:t>(</a:t>
            </a:r>
            <a:r>
              <a:rPr lang="ko-KR" altLang="en-US" sz="300" dirty="0" err="1"/>
              <a:t>Playerble</a:t>
            </a:r>
            <a:r>
              <a:rPr lang="ko-KR" altLang="en-US" sz="300" dirty="0"/>
              <a:t> </a:t>
            </a:r>
            <a:r>
              <a:rPr lang="ko-KR" altLang="en-US" sz="300" dirty="0" err="1"/>
              <a:t>b</a:t>
            </a:r>
            <a:r>
              <a:rPr lang="ko-KR" altLang="en-US" sz="300" dirty="0"/>
              <a:t>){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float</a:t>
            </a:r>
            <a:r>
              <a:rPr lang="ko-KR" altLang="en-US" sz="300" dirty="0"/>
              <a:t> </a:t>
            </a:r>
            <a:r>
              <a:rPr lang="ko-KR" altLang="en-US" sz="300" dirty="0" err="1"/>
              <a:t>dd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dd</a:t>
            </a:r>
            <a:r>
              <a:rPr lang="ko-KR" altLang="en-US" sz="300" dirty="0"/>
              <a:t> = </a:t>
            </a:r>
            <a:r>
              <a:rPr lang="ko-KR" altLang="en-US" sz="300" dirty="0" err="1"/>
              <a:t>sqrt</a:t>
            </a:r>
            <a:r>
              <a:rPr lang="ko-KR" altLang="en-US" sz="300" dirty="0"/>
              <a:t>((</a:t>
            </a:r>
            <a:r>
              <a:rPr lang="ko-KR" altLang="en-US" sz="300" dirty="0" err="1"/>
              <a:t>x-b.x</a:t>
            </a:r>
            <a:r>
              <a:rPr lang="ko-KR" altLang="en-US" sz="300" dirty="0"/>
              <a:t>)*(</a:t>
            </a:r>
            <a:r>
              <a:rPr lang="ko-KR" altLang="en-US" sz="300" dirty="0" err="1"/>
              <a:t>x-b.x</a:t>
            </a:r>
            <a:r>
              <a:rPr lang="ko-KR" altLang="en-US" sz="300" dirty="0"/>
              <a:t>)+(</a:t>
            </a:r>
            <a:r>
              <a:rPr lang="ko-KR" altLang="en-US" sz="300" dirty="0" err="1"/>
              <a:t>y-b.y</a:t>
            </a:r>
            <a:r>
              <a:rPr lang="ko-KR" altLang="en-US" sz="300" dirty="0"/>
              <a:t>)*(</a:t>
            </a:r>
            <a:r>
              <a:rPr lang="ko-KR" altLang="en-US" sz="300" dirty="0" err="1"/>
              <a:t>y-b.y</a:t>
            </a:r>
            <a:r>
              <a:rPr lang="ko-KR" altLang="en-US" sz="300" dirty="0"/>
              <a:t>));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if</a:t>
            </a:r>
            <a:r>
              <a:rPr lang="ko-KR" altLang="en-US" sz="300" dirty="0"/>
              <a:t>(</a:t>
            </a:r>
            <a:r>
              <a:rPr lang="ko-KR" altLang="en-US" sz="300" dirty="0" err="1"/>
              <a:t>dd</a:t>
            </a:r>
            <a:r>
              <a:rPr lang="ko-KR" altLang="en-US" sz="300" dirty="0"/>
              <a:t> &lt; (</a:t>
            </a:r>
            <a:r>
              <a:rPr lang="ko-KR" altLang="en-US" sz="300" dirty="0" err="1"/>
              <a:t>s</a:t>
            </a:r>
            <a:r>
              <a:rPr lang="ko-KR" altLang="en-US" sz="300" dirty="0"/>
              <a:t>*250+b.s*250)/2){</a:t>
            </a:r>
          </a:p>
          <a:p>
            <a:r>
              <a:rPr lang="ko-KR" altLang="en-US" sz="300" dirty="0"/>
              <a:t>       </a:t>
            </a:r>
            <a:r>
              <a:rPr lang="ko-KR" altLang="en-US" sz="300" dirty="0" err="1"/>
              <a:t>vx</a:t>
            </a:r>
            <a:r>
              <a:rPr lang="ko-KR" altLang="en-US" sz="300" dirty="0"/>
              <a:t> = </a:t>
            </a:r>
            <a:r>
              <a:rPr lang="ko-KR" altLang="en-US" sz="300" dirty="0" err="1"/>
              <a:t>b.vx</a:t>
            </a:r>
            <a:r>
              <a:rPr lang="ko-KR" altLang="en-US" sz="300" dirty="0"/>
              <a:t>; </a:t>
            </a:r>
            <a:r>
              <a:rPr lang="ko-KR" altLang="en-US" sz="300" dirty="0" err="1"/>
              <a:t>b.vx</a:t>
            </a:r>
            <a:r>
              <a:rPr lang="ko-KR" altLang="en-US" sz="300" dirty="0"/>
              <a:t> = </a:t>
            </a:r>
            <a:r>
              <a:rPr lang="ko-KR" altLang="en-US" sz="300" dirty="0" err="1"/>
              <a:t>vx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     </a:t>
            </a:r>
            <a:r>
              <a:rPr lang="ko-KR" altLang="en-US" sz="300" dirty="0" err="1"/>
              <a:t>vy</a:t>
            </a:r>
            <a:r>
              <a:rPr lang="ko-KR" altLang="en-US" sz="300" dirty="0"/>
              <a:t> = </a:t>
            </a:r>
            <a:r>
              <a:rPr lang="ko-KR" altLang="en-US" sz="300" dirty="0" err="1"/>
              <a:t>b.vy</a:t>
            </a:r>
            <a:r>
              <a:rPr lang="ko-KR" altLang="en-US" sz="300" dirty="0"/>
              <a:t>; </a:t>
            </a:r>
            <a:r>
              <a:rPr lang="ko-KR" altLang="en-US" sz="300" dirty="0" err="1"/>
              <a:t>b.vy</a:t>
            </a:r>
            <a:r>
              <a:rPr lang="ko-KR" altLang="en-US" sz="300" dirty="0"/>
              <a:t> = </a:t>
            </a:r>
            <a:r>
              <a:rPr lang="ko-KR" altLang="en-US" sz="300" dirty="0" err="1"/>
              <a:t>vy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  }</a:t>
            </a:r>
          </a:p>
          <a:p>
            <a:r>
              <a:rPr lang="ko-KR" altLang="en-US" sz="300" dirty="0"/>
              <a:t>  }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void</a:t>
            </a:r>
            <a:r>
              <a:rPr lang="ko-KR" altLang="en-US" sz="300" dirty="0"/>
              <a:t> </a:t>
            </a:r>
            <a:r>
              <a:rPr lang="ko-KR" altLang="en-US" sz="300" dirty="0" err="1"/>
              <a:t>moving</a:t>
            </a:r>
            <a:r>
              <a:rPr lang="ko-KR" altLang="en-US" sz="300" dirty="0"/>
              <a:t>(){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x</a:t>
            </a:r>
            <a:r>
              <a:rPr lang="ko-KR" altLang="en-US" sz="300" dirty="0"/>
              <a:t> +=</a:t>
            </a:r>
            <a:r>
              <a:rPr lang="ko-KR" altLang="en-US" sz="300" dirty="0" err="1"/>
              <a:t>vx</a:t>
            </a:r>
            <a:r>
              <a:rPr lang="ko-KR" altLang="en-US" sz="300" dirty="0"/>
              <a:t>; </a:t>
            </a:r>
            <a:r>
              <a:rPr lang="ko-KR" altLang="en-US" sz="300" dirty="0" err="1"/>
              <a:t>y</a:t>
            </a:r>
            <a:r>
              <a:rPr lang="ko-KR" altLang="en-US" sz="300" dirty="0"/>
              <a:t> += </a:t>
            </a:r>
            <a:r>
              <a:rPr lang="ko-KR" altLang="en-US" sz="300" dirty="0" err="1"/>
              <a:t>vy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if</a:t>
            </a:r>
            <a:r>
              <a:rPr lang="ko-KR" altLang="en-US" sz="300" dirty="0"/>
              <a:t> (</a:t>
            </a:r>
            <a:r>
              <a:rPr lang="ko-KR" altLang="en-US" sz="300" dirty="0" err="1"/>
              <a:t>x</a:t>
            </a:r>
            <a:r>
              <a:rPr lang="ko-KR" altLang="en-US" sz="300" dirty="0"/>
              <a:t> &gt; </a:t>
            </a:r>
            <a:r>
              <a:rPr lang="ko-KR" altLang="en-US" sz="300" dirty="0" err="1"/>
              <a:t>width</a:t>
            </a:r>
            <a:r>
              <a:rPr lang="ko-KR" altLang="en-US" sz="300" dirty="0"/>
              <a:t>) </a:t>
            </a:r>
            <a:r>
              <a:rPr lang="ko-KR" altLang="en-US" sz="300" dirty="0" err="1"/>
              <a:t>vx</a:t>
            </a:r>
            <a:r>
              <a:rPr lang="ko-KR" altLang="en-US" sz="300" dirty="0"/>
              <a:t> *= -1;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if</a:t>
            </a:r>
            <a:r>
              <a:rPr lang="ko-KR" altLang="en-US" sz="300" dirty="0"/>
              <a:t> (</a:t>
            </a:r>
            <a:r>
              <a:rPr lang="ko-KR" altLang="en-US" sz="300" dirty="0" err="1"/>
              <a:t>x</a:t>
            </a:r>
            <a:r>
              <a:rPr lang="ko-KR" altLang="en-US" sz="300" dirty="0"/>
              <a:t> &lt; 0) </a:t>
            </a:r>
            <a:r>
              <a:rPr lang="ko-KR" altLang="en-US" sz="300" dirty="0" err="1"/>
              <a:t>vx</a:t>
            </a:r>
            <a:r>
              <a:rPr lang="ko-KR" altLang="en-US" sz="300" dirty="0"/>
              <a:t> *= -1;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if</a:t>
            </a:r>
            <a:r>
              <a:rPr lang="ko-KR" altLang="en-US" sz="300" dirty="0"/>
              <a:t> (</a:t>
            </a:r>
            <a:r>
              <a:rPr lang="ko-KR" altLang="en-US" sz="300" dirty="0" err="1"/>
              <a:t>y</a:t>
            </a:r>
            <a:r>
              <a:rPr lang="ko-KR" altLang="en-US" sz="300" dirty="0"/>
              <a:t> &gt; </a:t>
            </a:r>
            <a:r>
              <a:rPr lang="ko-KR" altLang="en-US" sz="300" dirty="0" err="1"/>
              <a:t>height</a:t>
            </a:r>
            <a:r>
              <a:rPr lang="ko-KR" altLang="en-US" sz="300" dirty="0"/>
              <a:t>) </a:t>
            </a:r>
            <a:r>
              <a:rPr lang="ko-KR" altLang="en-US" sz="300" dirty="0" err="1"/>
              <a:t>vy</a:t>
            </a:r>
            <a:r>
              <a:rPr lang="ko-KR" altLang="en-US" sz="300" dirty="0"/>
              <a:t> *= -1;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if</a:t>
            </a:r>
            <a:r>
              <a:rPr lang="ko-KR" altLang="en-US" sz="300" dirty="0"/>
              <a:t> (</a:t>
            </a:r>
            <a:r>
              <a:rPr lang="ko-KR" altLang="en-US" sz="300" dirty="0" err="1"/>
              <a:t>y</a:t>
            </a:r>
            <a:r>
              <a:rPr lang="ko-KR" altLang="en-US" sz="300" dirty="0"/>
              <a:t> &lt; 0) </a:t>
            </a:r>
            <a:r>
              <a:rPr lang="ko-KR" altLang="en-US" sz="300" dirty="0" err="1"/>
              <a:t>vy</a:t>
            </a:r>
            <a:r>
              <a:rPr lang="ko-KR" altLang="en-US" sz="300" dirty="0"/>
              <a:t> *= -1;</a:t>
            </a:r>
          </a:p>
          <a:p>
            <a:r>
              <a:rPr lang="ko-KR" altLang="en-US" sz="300" dirty="0"/>
              <a:t>  }</a:t>
            </a:r>
          </a:p>
          <a:p>
            <a:r>
              <a:rPr lang="ko-KR" altLang="en-US" sz="300" dirty="0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6D6338-958B-7BD5-941B-7755B2F55EA5}"/>
              </a:ext>
            </a:extLst>
          </p:cNvPr>
          <p:cNvSpPr txBox="1"/>
          <p:nvPr/>
        </p:nvSpPr>
        <p:spPr>
          <a:xfrm>
            <a:off x="9489296" y="682093"/>
            <a:ext cx="1694411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" dirty="0" err="1"/>
              <a:t>plorer</a:t>
            </a:r>
            <a:r>
              <a:rPr lang="ko-KR" altLang="en-US" sz="300" dirty="0"/>
              <a:t> [] </a:t>
            </a:r>
            <a:r>
              <a:rPr lang="ko-KR" altLang="en-US" sz="300" dirty="0" err="1"/>
              <a:t>aa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 err="1"/>
              <a:t>void</a:t>
            </a:r>
            <a:r>
              <a:rPr lang="ko-KR" altLang="en-US" sz="300" dirty="0"/>
              <a:t> </a:t>
            </a:r>
            <a:r>
              <a:rPr lang="ko-KR" altLang="en-US" sz="300" dirty="0" err="1"/>
              <a:t>setup</a:t>
            </a:r>
            <a:r>
              <a:rPr lang="ko-KR" altLang="en-US" sz="300" dirty="0"/>
              <a:t>() {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size</a:t>
            </a:r>
            <a:r>
              <a:rPr lang="ko-KR" altLang="en-US" sz="300" dirty="0"/>
              <a:t>(800, 600);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aa</a:t>
            </a:r>
            <a:r>
              <a:rPr lang="ko-KR" altLang="en-US" sz="300" dirty="0"/>
              <a:t> = </a:t>
            </a:r>
            <a:r>
              <a:rPr lang="ko-KR" altLang="en-US" sz="300" dirty="0" err="1"/>
              <a:t>new</a:t>
            </a:r>
            <a:r>
              <a:rPr lang="ko-KR" altLang="en-US" sz="300" dirty="0"/>
              <a:t> </a:t>
            </a:r>
            <a:r>
              <a:rPr lang="ko-KR" altLang="en-US" sz="300" dirty="0" err="1"/>
              <a:t>plorer</a:t>
            </a:r>
            <a:r>
              <a:rPr lang="ko-KR" altLang="en-US" sz="300" dirty="0"/>
              <a:t>[5];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for</a:t>
            </a:r>
            <a:r>
              <a:rPr lang="ko-KR" altLang="en-US" sz="300" dirty="0"/>
              <a:t> (</a:t>
            </a:r>
            <a:r>
              <a:rPr lang="ko-KR" altLang="en-US" sz="300" dirty="0" err="1"/>
              <a:t>int</a:t>
            </a:r>
            <a:r>
              <a:rPr lang="ko-KR" altLang="en-US" sz="300" dirty="0"/>
              <a:t> </a:t>
            </a:r>
            <a:r>
              <a:rPr lang="ko-KR" altLang="en-US" sz="300" dirty="0" err="1"/>
              <a:t>i</a:t>
            </a:r>
            <a:r>
              <a:rPr lang="ko-KR" altLang="en-US" sz="300" dirty="0"/>
              <a:t>=0; </a:t>
            </a:r>
            <a:r>
              <a:rPr lang="ko-KR" altLang="en-US" sz="300" dirty="0" err="1"/>
              <a:t>i</a:t>
            </a:r>
            <a:r>
              <a:rPr lang="ko-KR" altLang="en-US" sz="300" dirty="0"/>
              <a:t>&lt;5; </a:t>
            </a:r>
            <a:r>
              <a:rPr lang="ko-KR" altLang="en-US" sz="300" dirty="0" err="1"/>
              <a:t>i</a:t>
            </a:r>
            <a:r>
              <a:rPr lang="ko-KR" altLang="en-US" sz="300" dirty="0"/>
              <a:t>++) {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aa</a:t>
            </a:r>
            <a:r>
              <a:rPr lang="ko-KR" altLang="en-US" sz="300" dirty="0"/>
              <a:t>[</a:t>
            </a:r>
            <a:r>
              <a:rPr lang="ko-KR" altLang="en-US" sz="300" dirty="0" err="1"/>
              <a:t>i</a:t>
            </a:r>
            <a:r>
              <a:rPr lang="ko-KR" altLang="en-US" sz="300" dirty="0"/>
              <a:t>] = </a:t>
            </a:r>
            <a:r>
              <a:rPr lang="ko-KR" altLang="en-US" sz="300" dirty="0" err="1"/>
              <a:t>new</a:t>
            </a:r>
            <a:r>
              <a:rPr lang="ko-KR" altLang="en-US" sz="300" dirty="0"/>
              <a:t> </a:t>
            </a:r>
            <a:r>
              <a:rPr lang="ko-KR" altLang="en-US" sz="300" dirty="0" err="1"/>
              <a:t>plorer</a:t>
            </a:r>
            <a:r>
              <a:rPr lang="ko-KR" altLang="en-US" sz="300" dirty="0"/>
              <a:t>();</a:t>
            </a:r>
          </a:p>
          <a:p>
            <a:r>
              <a:rPr lang="ko-KR" altLang="en-US" sz="300" dirty="0"/>
              <a:t>  }</a:t>
            </a:r>
          </a:p>
          <a:p>
            <a:r>
              <a:rPr lang="ko-KR" altLang="en-US" sz="300" dirty="0"/>
              <a:t>}</a:t>
            </a:r>
          </a:p>
          <a:p>
            <a:r>
              <a:rPr lang="ko-KR" altLang="en-US" sz="300" dirty="0" err="1"/>
              <a:t>void</a:t>
            </a:r>
            <a:r>
              <a:rPr lang="ko-KR" altLang="en-US" sz="300" dirty="0"/>
              <a:t> </a:t>
            </a:r>
            <a:r>
              <a:rPr lang="ko-KR" altLang="en-US" sz="300" dirty="0" err="1"/>
              <a:t>draw</a:t>
            </a:r>
            <a:r>
              <a:rPr lang="ko-KR" altLang="en-US" sz="300" dirty="0"/>
              <a:t>(){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background</a:t>
            </a:r>
            <a:r>
              <a:rPr lang="ko-KR" altLang="en-US" sz="300" dirty="0"/>
              <a:t>(0,255,255);  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for</a:t>
            </a:r>
            <a:r>
              <a:rPr lang="ko-KR" altLang="en-US" sz="300" dirty="0"/>
              <a:t> (</a:t>
            </a:r>
            <a:r>
              <a:rPr lang="ko-KR" altLang="en-US" sz="300" dirty="0" err="1"/>
              <a:t>int</a:t>
            </a:r>
            <a:r>
              <a:rPr lang="ko-KR" altLang="en-US" sz="300" dirty="0"/>
              <a:t> </a:t>
            </a:r>
            <a:r>
              <a:rPr lang="ko-KR" altLang="en-US" sz="300" dirty="0" err="1"/>
              <a:t>i</a:t>
            </a:r>
            <a:r>
              <a:rPr lang="ko-KR" altLang="en-US" sz="300" dirty="0"/>
              <a:t>=0; </a:t>
            </a:r>
            <a:r>
              <a:rPr lang="ko-KR" altLang="en-US" sz="300" dirty="0" err="1"/>
              <a:t>i</a:t>
            </a:r>
            <a:r>
              <a:rPr lang="ko-KR" altLang="en-US" sz="300" dirty="0"/>
              <a:t>&lt;5; </a:t>
            </a:r>
            <a:r>
              <a:rPr lang="ko-KR" altLang="en-US" sz="300" dirty="0" err="1"/>
              <a:t>i</a:t>
            </a:r>
            <a:r>
              <a:rPr lang="ko-KR" altLang="en-US" sz="300" dirty="0"/>
              <a:t>++) {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aa</a:t>
            </a:r>
            <a:r>
              <a:rPr lang="ko-KR" altLang="en-US" sz="300" dirty="0"/>
              <a:t>[</a:t>
            </a:r>
            <a:r>
              <a:rPr lang="ko-KR" altLang="en-US" sz="300" dirty="0" err="1"/>
              <a:t>i</a:t>
            </a:r>
            <a:r>
              <a:rPr lang="ko-KR" altLang="en-US" sz="300" dirty="0"/>
              <a:t>].</a:t>
            </a:r>
            <a:r>
              <a:rPr lang="ko-KR" altLang="en-US" sz="300" dirty="0" err="1"/>
              <a:t>update</a:t>
            </a:r>
            <a:r>
              <a:rPr lang="ko-KR" altLang="en-US" sz="300" dirty="0"/>
              <a:t>();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aa</a:t>
            </a:r>
            <a:r>
              <a:rPr lang="ko-KR" altLang="en-US" sz="300" dirty="0"/>
              <a:t>[</a:t>
            </a:r>
            <a:r>
              <a:rPr lang="ko-KR" altLang="en-US" sz="300" dirty="0" err="1"/>
              <a:t>i</a:t>
            </a:r>
            <a:r>
              <a:rPr lang="ko-KR" altLang="en-US" sz="300" dirty="0"/>
              <a:t>].</a:t>
            </a:r>
            <a:r>
              <a:rPr lang="ko-KR" altLang="en-US" sz="300" dirty="0" err="1"/>
              <a:t>plorerShow</a:t>
            </a:r>
            <a:r>
              <a:rPr lang="ko-KR" altLang="en-US" sz="300" dirty="0"/>
              <a:t>();</a:t>
            </a:r>
          </a:p>
          <a:p>
            <a:r>
              <a:rPr lang="ko-KR" altLang="en-US" sz="300" dirty="0"/>
              <a:t>  }  </a:t>
            </a:r>
          </a:p>
          <a:p>
            <a:r>
              <a:rPr lang="ko-KR" altLang="en-US" sz="300" dirty="0"/>
              <a:t>}</a:t>
            </a:r>
          </a:p>
          <a:p>
            <a:endParaRPr lang="ko-KR" altLang="en-US" sz="300" dirty="0"/>
          </a:p>
          <a:p>
            <a:endParaRPr lang="ko-KR" altLang="en-US" sz="300" dirty="0"/>
          </a:p>
          <a:p>
            <a:r>
              <a:rPr lang="ko-KR" altLang="en-US" sz="300" dirty="0" err="1"/>
              <a:t>class</a:t>
            </a:r>
            <a:r>
              <a:rPr lang="ko-KR" altLang="en-US" sz="300" dirty="0"/>
              <a:t> </a:t>
            </a:r>
            <a:r>
              <a:rPr lang="ko-KR" altLang="en-US" sz="300" dirty="0" err="1"/>
              <a:t>Playerble</a:t>
            </a:r>
            <a:r>
              <a:rPr lang="ko-KR" altLang="en-US" sz="300" dirty="0"/>
              <a:t> {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Playerble</a:t>
            </a:r>
            <a:r>
              <a:rPr lang="ko-KR" altLang="en-US" sz="300" dirty="0"/>
              <a:t>(</a:t>
            </a:r>
            <a:r>
              <a:rPr lang="ko-KR" altLang="en-US" sz="300" dirty="0" err="1"/>
              <a:t>float</a:t>
            </a:r>
            <a:r>
              <a:rPr lang="ko-KR" altLang="en-US" sz="300" dirty="0"/>
              <a:t> </a:t>
            </a:r>
            <a:r>
              <a:rPr lang="ko-KR" altLang="en-US" sz="300" dirty="0" err="1"/>
              <a:t>a,float</a:t>
            </a:r>
            <a:r>
              <a:rPr lang="ko-KR" altLang="en-US" sz="300" dirty="0"/>
              <a:t> </a:t>
            </a:r>
            <a:r>
              <a:rPr lang="ko-KR" altLang="en-US" sz="300" dirty="0" err="1"/>
              <a:t>b</a:t>
            </a:r>
            <a:r>
              <a:rPr lang="ko-KR" altLang="en-US" sz="300" dirty="0"/>
              <a:t>){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x</a:t>
            </a:r>
            <a:r>
              <a:rPr lang="ko-KR" altLang="en-US" sz="300" dirty="0"/>
              <a:t> = </a:t>
            </a:r>
            <a:r>
              <a:rPr lang="ko-KR" altLang="en-US" sz="300" dirty="0" err="1"/>
              <a:t>a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y</a:t>
            </a:r>
            <a:r>
              <a:rPr lang="ko-KR" altLang="en-US" sz="300" dirty="0"/>
              <a:t> = </a:t>
            </a:r>
            <a:r>
              <a:rPr lang="ko-KR" altLang="en-US" sz="300" dirty="0" err="1"/>
              <a:t>b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d</a:t>
            </a:r>
            <a:r>
              <a:rPr lang="ko-KR" altLang="en-US" sz="300" dirty="0"/>
              <a:t> = 50;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vx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(-3,3); </a:t>
            </a:r>
            <a:r>
              <a:rPr lang="ko-KR" altLang="en-US" sz="300" dirty="0" err="1"/>
              <a:t>vy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(-2,2); </a:t>
            </a:r>
            <a:r>
              <a:rPr lang="ko-KR" altLang="en-US" sz="300" dirty="0" err="1"/>
              <a:t>s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(0.3, 0.7);</a:t>
            </a:r>
          </a:p>
          <a:p>
            <a:r>
              <a:rPr lang="ko-KR" altLang="en-US" sz="300" dirty="0"/>
              <a:t>  }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Playerble</a:t>
            </a:r>
            <a:r>
              <a:rPr lang="ko-KR" altLang="en-US" sz="300" dirty="0"/>
              <a:t>(){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x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(0,width);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y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(0,height);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d</a:t>
            </a:r>
            <a:r>
              <a:rPr lang="ko-KR" altLang="en-US" sz="300" dirty="0"/>
              <a:t> = 50;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vx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(-3,3); </a:t>
            </a:r>
            <a:r>
              <a:rPr lang="ko-KR" altLang="en-US" sz="300" dirty="0" err="1"/>
              <a:t>vy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(-2,2); </a:t>
            </a:r>
            <a:r>
              <a:rPr lang="ko-KR" altLang="en-US" sz="300" dirty="0" err="1"/>
              <a:t>s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(0.3, 0.7);</a:t>
            </a:r>
          </a:p>
          <a:p>
            <a:r>
              <a:rPr lang="ko-KR" altLang="en-US" sz="300" dirty="0"/>
              <a:t>  };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float</a:t>
            </a:r>
            <a:r>
              <a:rPr lang="ko-KR" altLang="en-US" sz="300" dirty="0"/>
              <a:t> </a:t>
            </a:r>
            <a:r>
              <a:rPr lang="ko-KR" altLang="en-US" sz="300" dirty="0" err="1"/>
              <a:t>x,y,d,vx,vy,s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void</a:t>
            </a:r>
            <a:r>
              <a:rPr lang="ko-KR" altLang="en-US" sz="300" dirty="0"/>
              <a:t> </a:t>
            </a:r>
            <a:r>
              <a:rPr lang="ko-KR" altLang="en-US" sz="300" dirty="0" err="1"/>
              <a:t>dr</a:t>
            </a:r>
            <a:r>
              <a:rPr lang="ko-KR" altLang="en-US" sz="300" dirty="0"/>
              <a:t>() {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(#000000);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circle</a:t>
            </a:r>
            <a:r>
              <a:rPr lang="ko-KR" altLang="en-US" sz="300" dirty="0"/>
              <a:t>(</a:t>
            </a:r>
            <a:r>
              <a:rPr lang="ko-KR" altLang="en-US" sz="300" dirty="0" err="1"/>
              <a:t>x</a:t>
            </a:r>
            <a:r>
              <a:rPr lang="ko-KR" altLang="en-US" sz="300" dirty="0"/>
              <a:t>, </a:t>
            </a:r>
            <a:r>
              <a:rPr lang="ko-KR" altLang="en-US" sz="300" dirty="0" err="1"/>
              <a:t>y</a:t>
            </a:r>
            <a:r>
              <a:rPr lang="ko-KR" altLang="en-US" sz="300" dirty="0"/>
              <a:t>, </a:t>
            </a:r>
            <a:r>
              <a:rPr lang="ko-KR" altLang="en-US" sz="300" dirty="0" err="1"/>
              <a:t>d</a:t>
            </a:r>
            <a:r>
              <a:rPr lang="ko-KR" altLang="en-US" sz="300" dirty="0"/>
              <a:t>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(#FFFFFF);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circle</a:t>
            </a:r>
            <a:r>
              <a:rPr lang="ko-KR" altLang="en-US" sz="300" dirty="0"/>
              <a:t>(</a:t>
            </a:r>
            <a:r>
              <a:rPr lang="ko-KR" altLang="en-US" sz="300" dirty="0" err="1"/>
              <a:t>x</a:t>
            </a:r>
            <a:r>
              <a:rPr lang="ko-KR" altLang="en-US" sz="300" dirty="0"/>
              <a:t>, </a:t>
            </a:r>
            <a:r>
              <a:rPr lang="ko-KR" altLang="en-US" sz="300" dirty="0" err="1"/>
              <a:t>y</a:t>
            </a:r>
            <a:r>
              <a:rPr lang="ko-KR" altLang="en-US" sz="300" dirty="0"/>
              <a:t>, </a:t>
            </a:r>
            <a:r>
              <a:rPr lang="ko-KR" altLang="en-US" sz="300" dirty="0" err="1"/>
              <a:t>d</a:t>
            </a:r>
            <a:r>
              <a:rPr lang="ko-KR" altLang="en-US" sz="300" dirty="0"/>
              <a:t>/1.1);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(#FFFFFF);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circle</a:t>
            </a:r>
            <a:r>
              <a:rPr lang="ko-KR" altLang="en-US" sz="300" dirty="0"/>
              <a:t>(</a:t>
            </a:r>
            <a:r>
              <a:rPr lang="ko-KR" altLang="en-US" sz="300" dirty="0" err="1"/>
              <a:t>x-d</a:t>
            </a:r>
            <a:r>
              <a:rPr lang="ko-KR" altLang="en-US" sz="300" dirty="0"/>
              <a:t>/5, </a:t>
            </a:r>
            <a:r>
              <a:rPr lang="ko-KR" altLang="en-US" sz="300" dirty="0" err="1"/>
              <a:t>y-d</a:t>
            </a:r>
            <a:r>
              <a:rPr lang="ko-KR" altLang="en-US" sz="300" dirty="0"/>
              <a:t>/9, </a:t>
            </a:r>
            <a:r>
              <a:rPr lang="ko-KR" altLang="en-US" sz="300" dirty="0" err="1"/>
              <a:t>d</a:t>
            </a:r>
            <a:r>
              <a:rPr lang="ko-KR" altLang="en-US" sz="300" dirty="0"/>
              <a:t>/5);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circle</a:t>
            </a:r>
            <a:r>
              <a:rPr lang="ko-KR" altLang="en-US" sz="300" dirty="0"/>
              <a:t>(</a:t>
            </a:r>
            <a:r>
              <a:rPr lang="ko-KR" altLang="en-US" sz="300" dirty="0" err="1"/>
              <a:t>x+d</a:t>
            </a:r>
            <a:r>
              <a:rPr lang="ko-KR" altLang="en-US" sz="300" dirty="0"/>
              <a:t>/5, </a:t>
            </a:r>
            <a:r>
              <a:rPr lang="ko-KR" altLang="en-US" sz="300" dirty="0" err="1"/>
              <a:t>y-d</a:t>
            </a:r>
            <a:r>
              <a:rPr lang="ko-KR" altLang="en-US" sz="300" dirty="0"/>
              <a:t>/9, </a:t>
            </a:r>
            <a:r>
              <a:rPr lang="ko-KR" altLang="en-US" sz="300" dirty="0" err="1"/>
              <a:t>d</a:t>
            </a:r>
            <a:r>
              <a:rPr lang="ko-KR" altLang="en-US" sz="300" dirty="0"/>
              <a:t>/5);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(#000000);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circle</a:t>
            </a:r>
            <a:r>
              <a:rPr lang="ko-KR" altLang="en-US" sz="300" dirty="0"/>
              <a:t>(</a:t>
            </a:r>
            <a:r>
              <a:rPr lang="ko-KR" altLang="en-US" sz="300" dirty="0" err="1"/>
              <a:t>x-d</a:t>
            </a:r>
            <a:r>
              <a:rPr lang="ko-KR" altLang="en-US" sz="300" dirty="0"/>
              <a:t>/5, </a:t>
            </a:r>
            <a:r>
              <a:rPr lang="ko-KR" altLang="en-US" sz="300" dirty="0" err="1"/>
              <a:t>y-d</a:t>
            </a:r>
            <a:r>
              <a:rPr lang="ko-KR" altLang="en-US" sz="300" dirty="0"/>
              <a:t>/9, </a:t>
            </a:r>
            <a:r>
              <a:rPr lang="ko-KR" altLang="en-US" sz="300" dirty="0" err="1"/>
              <a:t>d</a:t>
            </a:r>
            <a:r>
              <a:rPr lang="ko-KR" altLang="en-US" sz="300" dirty="0"/>
              <a:t>/10);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circle</a:t>
            </a:r>
            <a:r>
              <a:rPr lang="ko-KR" altLang="en-US" sz="300" dirty="0"/>
              <a:t>(</a:t>
            </a:r>
            <a:r>
              <a:rPr lang="ko-KR" altLang="en-US" sz="300" dirty="0" err="1"/>
              <a:t>x+d</a:t>
            </a:r>
            <a:r>
              <a:rPr lang="ko-KR" altLang="en-US" sz="300" dirty="0"/>
              <a:t>/5, </a:t>
            </a:r>
            <a:r>
              <a:rPr lang="ko-KR" altLang="en-US" sz="300" dirty="0" err="1"/>
              <a:t>y-d</a:t>
            </a:r>
            <a:r>
              <a:rPr lang="ko-KR" altLang="en-US" sz="300" dirty="0"/>
              <a:t>/9, </a:t>
            </a:r>
            <a:r>
              <a:rPr lang="ko-KR" altLang="en-US" sz="300" dirty="0" err="1"/>
              <a:t>d</a:t>
            </a:r>
            <a:r>
              <a:rPr lang="ko-KR" altLang="en-US" sz="300" dirty="0"/>
              <a:t>/10);</a:t>
            </a:r>
          </a:p>
          <a:p>
            <a:r>
              <a:rPr lang="ko-KR" altLang="en-US" sz="300" dirty="0"/>
              <a:t>    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circle</a:t>
            </a:r>
            <a:r>
              <a:rPr lang="ko-KR" altLang="en-US" sz="300" dirty="0"/>
              <a:t>(</a:t>
            </a:r>
            <a:r>
              <a:rPr lang="ko-KR" altLang="en-US" sz="300" dirty="0" err="1"/>
              <a:t>x</a:t>
            </a:r>
            <a:r>
              <a:rPr lang="ko-KR" altLang="en-US" sz="300" dirty="0"/>
              <a:t>, </a:t>
            </a:r>
            <a:r>
              <a:rPr lang="ko-KR" altLang="en-US" sz="300" dirty="0" err="1"/>
              <a:t>y+d</a:t>
            </a:r>
            <a:r>
              <a:rPr lang="ko-KR" altLang="en-US" sz="300" dirty="0"/>
              <a:t>/5, </a:t>
            </a:r>
            <a:r>
              <a:rPr lang="ko-KR" altLang="en-US" sz="300" dirty="0" err="1"/>
              <a:t>d</a:t>
            </a:r>
            <a:r>
              <a:rPr lang="ko-KR" altLang="en-US" sz="300" dirty="0"/>
              <a:t>/5);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(#FF0000);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circle</a:t>
            </a:r>
            <a:r>
              <a:rPr lang="ko-KR" altLang="en-US" sz="300" dirty="0"/>
              <a:t>(</a:t>
            </a:r>
            <a:r>
              <a:rPr lang="ko-KR" altLang="en-US" sz="300" dirty="0" err="1"/>
              <a:t>x</a:t>
            </a:r>
            <a:r>
              <a:rPr lang="ko-KR" altLang="en-US" sz="300" dirty="0"/>
              <a:t>, </a:t>
            </a:r>
            <a:r>
              <a:rPr lang="ko-KR" altLang="en-US" sz="300" dirty="0" err="1"/>
              <a:t>y+d</a:t>
            </a:r>
            <a:r>
              <a:rPr lang="ko-KR" altLang="en-US" sz="300" dirty="0"/>
              <a:t>/5, </a:t>
            </a:r>
            <a:r>
              <a:rPr lang="ko-KR" altLang="en-US" sz="300" dirty="0" err="1"/>
              <a:t>d</a:t>
            </a:r>
            <a:r>
              <a:rPr lang="ko-KR" altLang="en-US" sz="300" dirty="0"/>
              <a:t>/5.5);</a:t>
            </a:r>
          </a:p>
          <a:p>
            <a:r>
              <a:rPr lang="ko-KR" altLang="en-US" sz="300" dirty="0"/>
              <a:t>    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noFill</a:t>
            </a:r>
            <a:r>
              <a:rPr lang="ko-KR" altLang="en-US" sz="300" dirty="0"/>
              <a:t>();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stroke</a:t>
            </a:r>
            <a:r>
              <a:rPr lang="ko-KR" altLang="en-US" sz="300" dirty="0"/>
              <a:t>(10);</a:t>
            </a:r>
          </a:p>
          <a:p>
            <a:r>
              <a:rPr lang="ko-KR" altLang="en-US" sz="300" dirty="0"/>
              <a:t>    </a:t>
            </a:r>
          </a:p>
          <a:p>
            <a:r>
              <a:rPr lang="ko-KR" altLang="en-US" sz="300" dirty="0"/>
              <a:t>    </a:t>
            </a:r>
          </a:p>
          <a:p>
            <a:r>
              <a:rPr lang="ko-KR" altLang="en-US" sz="300" dirty="0"/>
              <a:t>  }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void</a:t>
            </a:r>
            <a:r>
              <a:rPr lang="ko-KR" altLang="en-US" sz="300" dirty="0"/>
              <a:t> </a:t>
            </a:r>
            <a:r>
              <a:rPr lang="ko-KR" altLang="en-US" sz="300" dirty="0" err="1"/>
              <a:t>collide</a:t>
            </a:r>
            <a:r>
              <a:rPr lang="ko-KR" altLang="en-US" sz="300" dirty="0"/>
              <a:t>(</a:t>
            </a:r>
            <a:r>
              <a:rPr lang="ko-KR" altLang="en-US" sz="300" dirty="0" err="1"/>
              <a:t>Playerble</a:t>
            </a:r>
            <a:r>
              <a:rPr lang="ko-KR" altLang="en-US" sz="300" dirty="0"/>
              <a:t> </a:t>
            </a:r>
            <a:r>
              <a:rPr lang="ko-KR" altLang="en-US" sz="300" dirty="0" err="1"/>
              <a:t>b</a:t>
            </a:r>
            <a:r>
              <a:rPr lang="ko-KR" altLang="en-US" sz="300" dirty="0"/>
              <a:t>){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float</a:t>
            </a:r>
            <a:r>
              <a:rPr lang="ko-KR" altLang="en-US" sz="300" dirty="0"/>
              <a:t> </a:t>
            </a:r>
            <a:r>
              <a:rPr lang="ko-KR" altLang="en-US" sz="300" dirty="0" err="1"/>
              <a:t>dd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dd</a:t>
            </a:r>
            <a:r>
              <a:rPr lang="ko-KR" altLang="en-US" sz="300" dirty="0"/>
              <a:t> = </a:t>
            </a:r>
            <a:r>
              <a:rPr lang="ko-KR" altLang="en-US" sz="300" dirty="0" err="1"/>
              <a:t>sqrt</a:t>
            </a:r>
            <a:r>
              <a:rPr lang="ko-KR" altLang="en-US" sz="300" dirty="0"/>
              <a:t>((</a:t>
            </a:r>
            <a:r>
              <a:rPr lang="ko-KR" altLang="en-US" sz="300" dirty="0" err="1"/>
              <a:t>x-b.x</a:t>
            </a:r>
            <a:r>
              <a:rPr lang="ko-KR" altLang="en-US" sz="300" dirty="0"/>
              <a:t>)*(</a:t>
            </a:r>
            <a:r>
              <a:rPr lang="ko-KR" altLang="en-US" sz="300" dirty="0" err="1"/>
              <a:t>x-b.x</a:t>
            </a:r>
            <a:r>
              <a:rPr lang="ko-KR" altLang="en-US" sz="300" dirty="0"/>
              <a:t>)+(</a:t>
            </a:r>
            <a:r>
              <a:rPr lang="ko-KR" altLang="en-US" sz="300" dirty="0" err="1"/>
              <a:t>y-b.y</a:t>
            </a:r>
            <a:r>
              <a:rPr lang="ko-KR" altLang="en-US" sz="300" dirty="0"/>
              <a:t>)*(</a:t>
            </a:r>
            <a:r>
              <a:rPr lang="ko-KR" altLang="en-US" sz="300" dirty="0" err="1"/>
              <a:t>y-b.y</a:t>
            </a:r>
            <a:r>
              <a:rPr lang="ko-KR" altLang="en-US" sz="300" dirty="0"/>
              <a:t>));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if</a:t>
            </a:r>
            <a:r>
              <a:rPr lang="ko-KR" altLang="en-US" sz="300" dirty="0"/>
              <a:t>(</a:t>
            </a:r>
            <a:r>
              <a:rPr lang="ko-KR" altLang="en-US" sz="300" dirty="0" err="1"/>
              <a:t>dd</a:t>
            </a:r>
            <a:r>
              <a:rPr lang="ko-KR" altLang="en-US" sz="300" dirty="0"/>
              <a:t> &lt; (</a:t>
            </a:r>
            <a:r>
              <a:rPr lang="ko-KR" altLang="en-US" sz="300" dirty="0" err="1"/>
              <a:t>s</a:t>
            </a:r>
            <a:r>
              <a:rPr lang="ko-KR" altLang="en-US" sz="300" dirty="0"/>
              <a:t>*250+b.s*250)/2){</a:t>
            </a:r>
          </a:p>
          <a:p>
            <a:r>
              <a:rPr lang="ko-KR" altLang="en-US" sz="300" dirty="0"/>
              <a:t>       </a:t>
            </a:r>
            <a:r>
              <a:rPr lang="ko-KR" altLang="en-US" sz="300" dirty="0" err="1"/>
              <a:t>vx</a:t>
            </a:r>
            <a:r>
              <a:rPr lang="ko-KR" altLang="en-US" sz="300" dirty="0"/>
              <a:t> = </a:t>
            </a:r>
            <a:r>
              <a:rPr lang="ko-KR" altLang="en-US" sz="300" dirty="0" err="1"/>
              <a:t>b.vx</a:t>
            </a:r>
            <a:r>
              <a:rPr lang="ko-KR" altLang="en-US" sz="300" dirty="0"/>
              <a:t>; </a:t>
            </a:r>
            <a:r>
              <a:rPr lang="ko-KR" altLang="en-US" sz="300" dirty="0" err="1"/>
              <a:t>b.vx</a:t>
            </a:r>
            <a:r>
              <a:rPr lang="ko-KR" altLang="en-US" sz="300" dirty="0"/>
              <a:t> = </a:t>
            </a:r>
            <a:r>
              <a:rPr lang="ko-KR" altLang="en-US" sz="300" dirty="0" err="1"/>
              <a:t>vx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     </a:t>
            </a:r>
            <a:r>
              <a:rPr lang="ko-KR" altLang="en-US" sz="300" dirty="0" err="1"/>
              <a:t>vy</a:t>
            </a:r>
            <a:r>
              <a:rPr lang="ko-KR" altLang="en-US" sz="300" dirty="0"/>
              <a:t> = </a:t>
            </a:r>
            <a:r>
              <a:rPr lang="ko-KR" altLang="en-US" sz="300" dirty="0" err="1"/>
              <a:t>b.vy</a:t>
            </a:r>
            <a:r>
              <a:rPr lang="ko-KR" altLang="en-US" sz="300" dirty="0"/>
              <a:t>; </a:t>
            </a:r>
            <a:r>
              <a:rPr lang="ko-KR" altLang="en-US" sz="300" dirty="0" err="1"/>
              <a:t>b.vy</a:t>
            </a:r>
            <a:r>
              <a:rPr lang="ko-KR" altLang="en-US" sz="300" dirty="0"/>
              <a:t> = </a:t>
            </a:r>
            <a:r>
              <a:rPr lang="ko-KR" altLang="en-US" sz="300" dirty="0" err="1"/>
              <a:t>vy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  }</a:t>
            </a:r>
          </a:p>
          <a:p>
            <a:r>
              <a:rPr lang="ko-KR" altLang="en-US" sz="300" dirty="0"/>
              <a:t>  }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void</a:t>
            </a:r>
            <a:r>
              <a:rPr lang="ko-KR" altLang="en-US" sz="300" dirty="0"/>
              <a:t> </a:t>
            </a:r>
            <a:r>
              <a:rPr lang="ko-KR" altLang="en-US" sz="300" dirty="0" err="1"/>
              <a:t>moving</a:t>
            </a:r>
            <a:r>
              <a:rPr lang="ko-KR" altLang="en-US" sz="300" dirty="0"/>
              <a:t>(){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x</a:t>
            </a:r>
            <a:r>
              <a:rPr lang="ko-KR" altLang="en-US" sz="300" dirty="0"/>
              <a:t> +=</a:t>
            </a:r>
            <a:r>
              <a:rPr lang="ko-KR" altLang="en-US" sz="300" dirty="0" err="1"/>
              <a:t>vx</a:t>
            </a:r>
            <a:r>
              <a:rPr lang="ko-KR" altLang="en-US" sz="300" dirty="0"/>
              <a:t>; </a:t>
            </a:r>
            <a:r>
              <a:rPr lang="ko-KR" altLang="en-US" sz="300" dirty="0" err="1"/>
              <a:t>y</a:t>
            </a:r>
            <a:r>
              <a:rPr lang="ko-KR" altLang="en-US" sz="300" dirty="0"/>
              <a:t> += </a:t>
            </a:r>
            <a:r>
              <a:rPr lang="ko-KR" altLang="en-US" sz="300" dirty="0" err="1"/>
              <a:t>vy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if</a:t>
            </a:r>
            <a:r>
              <a:rPr lang="ko-KR" altLang="en-US" sz="300" dirty="0"/>
              <a:t> (</a:t>
            </a:r>
            <a:r>
              <a:rPr lang="ko-KR" altLang="en-US" sz="300" dirty="0" err="1"/>
              <a:t>x</a:t>
            </a:r>
            <a:r>
              <a:rPr lang="ko-KR" altLang="en-US" sz="300" dirty="0"/>
              <a:t> &gt; </a:t>
            </a:r>
            <a:r>
              <a:rPr lang="ko-KR" altLang="en-US" sz="300" dirty="0" err="1"/>
              <a:t>width</a:t>
            </a:r>
            <a:r>
              <a:rPr lang="ko-KR" altLang="en-US" sz="300" dirty="0"/>
              <a:t>) </a:t>
            </a:r>
            <a:r>
              <a:rPr lang="ko-KR" altLang="en-US" sz="300" dirty="0" err="1"/>
              <a:t>vx</a:t>
            </a:r>
            <a:r>
              <a:rPr lang="ko-KR" altLang="en-US" sz="300" dirty="0"/>
              <a:t> *= -1;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if</a:t>
            </a:r>
            <a:r>
              <a:rPr lang="ko-KR" altLang="en-US" sz="300" dirty="0"/>
              <a:t> (</a:t>
            </a:r>
            <a:r>
              <a:rPr lang="ko-KR" altLang="en-US" sz="300" dirty="0" err="1"/>
              <a:t>x</a:t>
            </a:r>
            <a:r>
              <a:rPr lang="ko-KR" altLang="en-US" sz="300" dirty="0"/>
              <a:t> &lt; 0) </a:t>
            </a:r>
            <a:r>
              <a:rPr lang="ko-KR" altLang="en-US" sz="300" dirty="0" err="1"/>
              <a:t>vx</a:t>
            </a:r>
            <a:r>
              <a:rPr lang="ko-KR" altLang="en-US" sz="300" dirty="0"/>
              <a:t> *= -1;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if</a:t>
            </a:r>
            <a:r>
              <a:rPr lang="ko-KR" altLang="en-US" sz="300" dirty="0"/>
              <a:t> (</a:t>
            </a:r>
            <a:r>
              <a:rPr lang="ko-KR" altLang="en-US" sz="300" dirty="0" err="1"/>
              <a:t>y</a:t>
            </a:r>
            <a:r>
              <a:rPr lang="ko-KR" altLang="en-US" sz="300" dirty="0"/>
              <a:t> &gt; </a:t>
            </a:r>
            <a:r>
              <a:rPr lang="ko-KR" altLang="en-US" sz="300" dirty="0" err="1"/>
              <a:t>height</a:t>
            </a:r>
            <a:r>
              <a:rPr lang="ko-KR" altLang="en-US" sz="300" dirty="0"/>
              <a:t>) </a:t>
            </a:r>
            <a:r>
              <a:rPr lang="ko-KR" altLang="en-US" sz="300" dirty="0" err="1"/>
              <a:t>vy</a:t>
            </a:r>
            <a:r>
              <a:rPr lang="ko-KR" altLang="en-US" sz="300" dirty="0"/>
              <a:t> *= -1;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if</a:t>
            </a:r>
            <a:r>
              <a:rPr lang="ko-KR" altLang="en-US" sz="300" dirty="0"/>
              <a:t> (</a:t>
            </a:r>
            <a:r>
              <a:rPr lang="ko-KR" altLang="en-US" sz="300" dirty="0" err="1"/>
              <a:t>y</a:t>
            </a:r>
            <a:r>
              <a:rPr lang="ko-KR" altLang="en-US" sz="300" dirty="0"/>
              <a:t> &lt; 0) </a:t>
            </a:r>
            <a:r>
              <a:rPr lang="ko-KR" altLang="en-US" sz="300" dirty="0" err="1"/>
              <a:t>vy</a:t>
            </a:r>
            <a:r>
              <a:rPr lang="ko-KR" altLang="en-US" sz="300" dirty="0"/>
              <a:t> *= -1;</a:t>
            </a:r>
          </a:p>
          <a:p>
            <a:r>
              <a:rPr lang="ko-KR" altLang="en-US" sz="300" dirty="0"/>
              <a:t>  }</a:t>
            </a:r>
          </a:p>
          <a:p>
            <a:r>
              <a:rPr lang="ko-KR" altLang="en-US" sz="300" dirty="0"/>
              <a:t>}</a:t>
            </a:r>
          </a:p>
          <a:p>
            <a:endParaRPr lang="ko-KR" altLang="en-US" sz="300" dirty="0"/>
          </a:p>
          <a:p>
            <a:r>
              <a:rPr lang="ko-KR" altLang="en-US" sz="300" dirty="0" err="1"/>
              <a:t>class</a:t>
            </a:r>
            <a:r>
              <a:rPr lang="ko-KR" altLang="en-US" sz="300" dirty="0"/>
              <a:t> </a:t>
            </a:r>
            <a:r>
              <a:rPr lang="ko-KR" altLang="en-US" sz="300" dirty="0" err="1"/>
              <a:t>plorer</a:t>
            </a:r>
            <a:r>
              <a:rPr lang="ko-KR" altLang="en-US" sz="300" dirty="0"/>
              <a:t> {</a:t>
            </a:r>
          </a:p>
          <a:p>
            <a:r>
              <a:rPr lang="ko-KR" altLang="en-US" sz="300" dirty="0"/>
              <a:t>  // </a:t>
            </a:r>
            <a:r>
              <a:rPr lang="ko-KR" altLang="en-US" sz="300" dirty="0" err="1"/>
              <a:t>constructor</a:t>
            </a:r>
            <a:endParaRPr lang="ko-KR" altLang="en-US" sz="300" dirty="0"/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plorer</a:t>
            </a:r>
            <a:r>
              <a:rPr lang="ko-KR" altLang="en-US" sz="300" dirty="0"/>
              <a:t>() {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x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</a:t>
            </a:r>
            <a:r>
              <a:rPr lang="ko-KR" altLang="en-US" sz="300" dirty="0" err="1"/>
              <a:t>width</a:t>
            </a:r>
            <a:r>
              <a:rPr lang="ko-KR" altLang="en-US" sz="300" dirty="0"/>
              <a:t>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y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</a:t>
            </a:r>
            <a:r>
              <a:rPr lang="ko-KR" altLang="en-US" sz="300" dirty="0" err="1"/>
              <a:t>height</a:t>
            </a:r>
            <a:r>
              <a:rPr lang="ko-KR" altLang="en-US" sz="300" dirty="0"/>
              <a:t>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vx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(-3,3);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vy</a:t>
            </a:r>
            <a:r>
              <a:rPr lang="ko-KR" altLang="en-US" sz="300" dirty="0"/>
              <a:t> = </a:t>
            </a:r>
            <a:r>
              <a:rPr lang="ko-KR" altLang="en-US" sz="300" dirty="0" err="1"/>
              <a:t>random</a:t>
            </a:r>
            <a:r>
              <a:rPr lang="ko-KR" altLang="en-US" sz="300" dirty="0"/>
              <a:t>(-2,2);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aa</a:t>
            </a:r>
            <a:r>
              <a:rPr lang="ko-KR" altLang="en-US" sz="300" dirty="0"/>
              <a:t> = </a:t>
            </a:r>
            <a:r>
              <a:rPr lang="ko-KR" altLang="en-US" sz="300" dirty="0" err="1"/>
              <a:t>new</a:t>
            </a:r>
            <a:r>
              <a:rPr lang="ko-KR" altLang="en-US" sz="300" dirty="0"/>
              <a:t> </a:t>
            </a:r>
            <a:r>
              <a:rPr lang="ko-KR" altLang="en-US" sz="300" dirty="0" err="1"/>
              <a:t>Playerble</a:t>
            </a:r>
            <a:r>
              <a:rPr lang="ko-KR" altLang="en-US" sz="300" dirty="0"/>
              <a:t>[2];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for</a:t>
            </a:r>
            <a:r>
              <a:rPr lang="ko-KR" altLang="en-US" sz="300" dirty="0"/>
              <a:t>(</a:t>
            </a:r>
            <a:r>
              <a:rPr lang="ko-KR" altLang="en-US" sz="300" dirty="0" err="1"/>
              <a:t>int</a:t>
            </a:r>
            <a:r>
              <a:rPr lang="ko-KR" altLang="en-US" sz="300" dirty="0"/>
              <a:t> </a:t>
            </a:r>
            <a:r>
              <a:rPr lang="ko-KR" altLang="en-US" sz="300" dirty="0" err="1"/>
              <a:t>i</a:t>
            </a:r>
            <a:r>
              <a:rPr lang="ko-KR" altLang="en-US" sz="300" dirty="0"/>
              <a:t>=0;i&lt;2;i++){</a:t>
            </a:r>
          </a:p>
          <a:p>
            <a:r>
              <a:rPr lang="ko-KR" altLang="en-US" sz="300" dirty="0"/>
              <a:t>      </a:t>
            </a:r>
            <a:r>
              <a:rPr lang="ko-KR" altLang="en-US" sz="300" dirty="0" err="1"/>
              <a:t>aa</a:t>
            </a:r>
            <a:r>
              <a:rPr lang="ko-KR" altLang="en-US" sz="300" dirty="0"/>
              <a:t>[</a:t>
            </a:r>
            <a:r>
              <a:rPr lang="ko-KR" altLang="en-US" sz="300" dirty="0" err="1"/>
              <a:t>i</a:t>
            </a:r>
            <a:r>
              <a:rPr lang="ko-KR" altLang="en-US" sz="300" dirty="0"/>
              <a:t>] = </a:t>
            </a:r>
            <a:r>
              <a:rPr lang="ko-KR" altLang="en-US" sz="300" dirty="0" err="1"/>
              <a:t>new</a:t>
            </a:r>
            <a:r>
              <a:rPr lang="ko-KR" altLang="en-US" sz="300" dirty="0"/>
              <a:t> </a:t>
            </a:r>
            <a:r>
              <a:rPr lang="ko-KR" altLang="en-US" sz="300" dirty="0" err="1"/>
              <a:t>Playerble</a:t>
            </a:r>
            <a:r>
              <a:rPr lang="ko-KR" altLang="en-US" sz="300" dirty="0"/>
              <a:t>(</a:t>
            </a:r>
            <a:r>
              <a:rPr lang="ko-KR" altLang="en-US" sz="300" dirty="0" err="1"/>
              <a:t>x+i</a:t>
            </a:r>
            <a:r>
              <a:rPr lang="ko-KR" altLang="en-US" sz="300" dirty="0"/>
              <a:t>*200-100,y);</a:t>
            </a:r>
          </a:p>
          <a:p>
            <a:r>
              <a:rPr lang="ko-KR" altLang="en-US" sz="300" dirty="0"/>
              <a:t>    }</a:t>
            </a:r>
          </a:p>
          <a:p>
            <a:r>
              <a:rPr lang="ko-KR" altLang="en-US" sz="300" dirty="0"/>
              <a:t>  }</a:t>
            </a:r>
          </a:p>
          <a:p>
            <a:r>
              <a:rPr lang="ko-KR" altLang="en-US" sz="300" dirty="0"/>
              <a:t>  // </a:t>
            </a:r>
            <a:r>
              <a:rPr lang="ko-KR" altLang="en-US" sz="300" dirty="0" err="1"/>
              <a:t>member</a:t>
            </a:r>
            <a:r>
              <a:rPr lang="ko-KR" altLang="en-US" sz="300" dirty="0"/>
              <a:t> </a:t>
            </a:r>
            <a:r>
              <a:rPr lang="ko-KR" altLang="en-US" sz="300" dirty="0" err="1"/>
              <a:t>data</a:t>
            </a:r>
            <a:endParaRPr lang="ko-KR" altLang="en-US" sz="300" dirty="0"/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float</a:t>
            </a:r>
            <a:r>
              <a:rPr lang="ko-KR" altLang="en-US" sz="300" dirty="0"/>
              <a:t> </a:t>
            </a:r>
            <a:r>
              <a:rPr lang="ko-KR" altLang="en-US" sz="300" dirty="0" err="1"/>
              <a:t>x</a:t>
            </a:r>
            <a:r>
              <a:rPr lang="ko-KR" altLang="en-US" sz="300" dirty="0"/>
              <a:t>, </a:t>
            </a:r>
            <a:r>
              <a:rPr lang="ko-KR" altLang="en-US" sz="300" dirty="0" err="1"/>
              <a:t>y</a:t>
            </a:r>
            <a:r>
              <a:rPr lang="ko-KR" altLang="en-US" sz="300" dirty="0"/>
              <a:t>, </a:t>
            </a:r>
            <a:r>
              <a:rPr lang="ko-KR" altLang="en-US" sz="300" dirty="0" err="1"/>
              <a:t>vx</a:t>
            </a:r>
            <a:r>
              <a:rPr lang="ko-KR" altLang="en-US" sz="300" dirty="0"/>
              <a:t>, </a:t>
            </a:r>
            <a:r>
              <a:rPr lang="ko-KR" altLang="en-US" sz="300" dirty="0" err="1"/>
              <a:t>vy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Playerble</a:t>
            </a:r>
            <a:r>
              <a:rPr lang="ko-KR" altLang="en-US" sz="300" dirty="0"/>
              <a:t> [] </a:t>
            </a:r>
            <a:r>
              <a:rPr lang="ko-KR" altLang="en-US" sz="300" dirty="0" err="1"/>
              <a:t>aa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// </a:t>
            </a:r>
            <a:r>
              <a:rPr lang="ko-KR" altLang="en-US" sz="300" dirty="0" err="1"/>
              <a:t>member</a:t>
            </a:r>
            <a:r>
              <a:rPr lang="ko-KR" altLang="en-US" sz="300" dirty="0"/>
              <a:t> </a:t>
            </a:r>
            <a:r>
              <a:rPr lang="ko-KR" altLang="en-US" sz="300" dirty="0" err="1"/>
              <a:t>function</a:t>
            </a:r>
            <a:endParaRPr lang="ko-KR" altLang="en-US" sz="300" dirty="0"/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void</a:t>
            </a:r>
            <a:r>
              <a:rPr lang="ko-KR" altLang="en-US" sz="300" dirty="0"/>
              <a:t> </a:t>
            </a:r>
            <a:r>
              <a:rPr lang="ko-KR" altLang="en-US" sz="300" dirty="0" err="1"/>
              <a:t>update</a:t>
            </a:r>
            <a:r>
              <a:rPr lang="ko-KR" altLang="en-US" sz="300" dirty="0"/>
              <a:t>(){</a:t>
            </a:r>
          </a:p>
          <a:p>
            <a:r>
              <a:rPr lang="ko-KR" altLang="en-US" sz="300" dirty="0"/>
              <a:t>   </a:t>
            </a:r>
            <a:r>
              <a:rPr lang="ko-KR" altLang="en-US" sz="300" dirty="0" err="1"/>
              <a:t>x</a:t>
            </a:r>
            <a:r>
              <a:rPr lang="ko-KR" altLang="en-US" sz="300" dirty="0"/>
              <a:t> += </a:t>
            </a:r>
            <a:r>
              <a:rPr lang="ko-KR" altLang="en-US" sz="300" dirty="0" err="1"/>
              <a:t>vx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 </a:t>
            </a:r>
            <a:r>
              <a:rPr lang="ko-KR" altLang="en-US" sz="300" dirty="0" err="1"/>
              <a:t>y</a:t>
            </a:r>
            <a:r>
              <a:rPr lang="ko-KR" altLang="en-US" sz="300" dirty="0"/>
              <a:t> += </a:t>
            </a:r>
            <a:r>
              <a:rPr lang="ko-KR" altLang="en-US" sz="300" dirty="0" err="1"/>
              <a:t>vy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 </a:t>
            </a:r>
            <a:r>
              <a:rPr lang="ko-KR" altLang="en-US" sz="300" dirty="0" err="1"/>
              <a:t>if</a:t>
            </a:r>
            <a:r>
              <a:rPr lang="ko-KR" altLang="en-US" sz="300" dirty="0"/>
              <a:t>(</a:t>
            </a:r>
            <a:r>
              <a:rPr lang="ko-KR" altLang="en-US" sz="300" dirty="0" err="1"/>
              <a:t>x</a:t>
            </a:r>
            <a:r>
              <a:rPr lang="ko-KR" altLang="en-US" sz="300" dirty="0"/>
              <a:t>&lt;0 || </a:t>
            </a:r>
            <a:r>
              <a:rPr lang="ko-KR" altLang="en-US" sz="300" dirty="0" err="1"/>
              <a:t>x</a:t>
            </a:r>
            <a:r>
              <a:rPr lang="ko-KR" altLang="en-US" sz="300" dirty="0"/>
              <a:t>&gt;</a:t>
            </a:r>
            <a:r>
              <a:rPr lang="ko-KR" altLang="en-US" sz="300" dirty="0" err="1"/>
              <a:t>width</a:t>
            </a:r>
            <a:r>
              <a:rPr lang="ko-KR" altLang="en-US" sz="300" dirty="0"/>
              <a:t>) </a:t>
            </a:r>
            <a:r>
              <a:rPr lang="ko-KR" altLang="en-US" sz="300" dirty="0" err="1"/>
              <a:t>vx</a:t>
            </a:r>
            <a:r>
              <a:rPr lang="ko-KR" altLang="en-US" sz="300" dirty="0"/>
              <a:t> = - </a:t>
            </a:r>
            <a:r>
              <a:rPr lang="ko-KR" altLang="en-US" sz="300" dirty="0" err="1"/>
              <a:t>vx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 </a:t>
            </a:r>
            <a:r>
              <a:rPr lang="ko-KR" altLang="en-US" sz="300" dirty="0" err="1"/>
              <a:t>if</a:t>
            </a:r>
            <a:r>
              <a:rPr lang="ko-KR" altLang="en-US" sz="300" dirty="0"/>
              <a:t>(</a:t>
            </a:r>
            <a:r>
              <a:rPr lang="ko-KR" altLang="en-US" sz="300" dirty="0" err="1"/>
              <a:t>y</a:t>
            </a:r>
            <a:r>
              <a:rPr lang="ko-KR" altLang="en-US" sz="300" dirty="0"/>
              <a:t>&lt;0 || </a:t>
            </a:r>
            <a:r>
              <a:rPr lang="ko-KR" altLang="en-US" sz="300" dirty="0" err="1"/>
              <a:t>y</a:t>
            </a:r>
            <a:r>
              <a:rPr lang="ko-KR" altLang="en-US" sz="300" dirty="0"/>
              <a:t>&gt;</a:t>
            </a:r>
            <a:r>
              <a:rPr lang="ko-KR" altLang="en-US" sz="300" dirty="0" err="1"/>
              <a:t>height</a:t>
            </a:r>
            <a:r>
              <a:rPr lang="ko-KR" altLang="en-US" sz="300" dirty="0"/>
              <a:t>) </a:t>
            </a:r>
            <a:r>
              <a:rPr lang="ko-KR" altLang="en-US" sz="300" dirty="0" err="1"/>
              <a:t>vy</a:t>
            </a:r>
            <a:r>
              <a:rPr lang="ko-KR" altLang="en-US" sz="300" dirty="0"/>
              <a:t> = - </a:t>
            </a:r>
            <a:r>
              <a:rPr lang="ko-KR" altLang="en-US" sz="300" dirty="0" err="1"/>
              <a:t>vy</a:t>
            </a:r>
            <a:r>
              <a:rPr lang="ko-KR" altLang="en-US" sz="300" dirty="0"/>
              <a:t>;   </a:t>
            </a:r>
          </a:p>
          <a:p>
            <a:r>
              <a:rPr lang="ko-KR" altLang="en-US" sz="300" dirty="0"/>
              <a:t>   </a:t>
            </a:r>
            <a:r>
              <a:rPr lang="ko-KR" altLang="en-US" sz="300" dirty="0" err="1"/>
              <a:t>for</a:t>
            </a:r>
            <a:r>
              <a:rPr lang="ko-KR" altLang="en-US" sz="300" dirty="0"/>
              <a:t>(</a:t>
            </a:r>
            <a:r>
              <a:rPr lang="ko-KR" altLang="en-US" sz="300" dirty="0" err="1"/>
              <a:t>int</a:t>
            </a:r>
            <a:r>
              <a:rPr lang="ko-KR" altLang="en-US" sz="300" dirty="0"/>
              <a:t> </a:t>
            </a:r>
            <a:r>
              <a:rPr lang="ko-KR" altLang="en-US" sz="300" dirty="0" err="1"/>
              <a:t>i</a:t>
            </a:r>
            <a:r>
              <a:rPr lang="ko-KR" altLang="en-US" sz="300" dirty="0"/>
              <a:t>=0;i&lt;2;i++){</a:t>
            </a:r>
          </a:p>
          <a:p>
            <a:r>
              <a:rPr lang="ko-KR" altLang="en-US" sz="300" dirty="0"/>
              <a:t>      </a:t>
            </a:r>
            <a:r>
              <a:rPr lang="ko-KR" altLang="en-US" sz="300" dirty="0" err="1"/>
              <a:t>aa</a:t>
            </a:r>
            <a:r>
              <a:rPr lang="ko-KR" altLang="en-US" sz="300" dirty="0"/>
              <a:t>[</a:t>
            </a:r>
            <a:r>
              <a:rPr lang="ko-KR" altLang="en-US" sz="300" dirty="0" err="1"/>
              <a:t>i</a:t>
            </a:r>
            <a:r>
              <a:rPr lang="ko-KR" altLang="en-US" sz="300" dirty="0"/>
              <a:t>].</a:t>
            </a:r>
            <a:r>
              <a:rPr lang="ko-KR" altLang="en-US" sz="300" dirty="0" err="1"/>
              <a:t>x</a:t>
            </a:r>
            <a:r>
              <a:rPr lang="ko-KR" altLang="en-US" sz="300" dirty="0"/>
              <a:t> =</a:t>
            </a:r>
            <a:r>
              <a:rPr lang="ko-KR" altLang="en-US" sz="300" dirty="0" err="1"/>
              <a:t>x+i</a:t>
            </a:r>
            <a:r>
              <a:rPr lang="ko-KR" altLang="en-US" sz="300" dirty="0"/>
              <a:t>*240-120;</a:t>
            </a:r>
          </a:p>
          <a:p>
            <a:r>
              <a:rPr lang="ko-KR" altLang="en-US" sz="300" dirty="0"/>
              <a:t>      </a:t>
            </a:r>
            <a:r>
              <a:rPr lang="ko-KR" altLang="en-US" sz="300" dirty="0" err="1"/>
              <a:t>aa</a:t>
            </a:r>
            <a:r>
              <a:rPr lang="ko-KR" altLang="en-US" sz="300" dirty="0"/>
              <a:t>[</a:t>
            </a:r>
            <a:r>
              <a:rPr lang="ko-KR" altLang="en-US" sz="300" dirty="0" err="1"/>
              <a:t>i</a:t>
            </a:r>
            <a:r>
              <a:rPr lang="ko-KR" altLang="en-US" sz="300" dirty="0"/>
              <a:t>].</a:t>
            </a:r>
            <a:r>
              <a:rPr lang="ko-KR" altLang="en-US" sz="300" dirty="0" err="1"/>
              <a:t>y</a:t>
            </a:r>
            <a:r>
              <a:rPr lang="ko-KR" altLang="en-US" sz="300" dirty="0"/>
              <a:t> = </a:t>
            </a:r>
            <a:r>
              <a:rPr lang="ko-KR" altLang="en-US" sz="300" dirty="0" err="1"/>
              <a:t>y</a:t>
            </a:r>
            <a:r>
              <a:rPr lang="ko-KR" altLang="en-US" sz="300" dirty="0"/>
              <a:t>;</a:t>
            </a:r>
          </a:p>
          <a:p>
            <a:r>
              <a:rPr lang="ko-KR" altLang="en-US" sz="300" dirty="0"/>
              <a:t>   }</a:t>
            </a:r>
          </a:p>
          <a:p>
            <a:r>
              <a:rPr lang="ko-KR" altLang="en-US" sz="300" dirty="0"/>
              <a:t>  }</a:t>
            </a:r>
          </a:p>
          <a:p>
            <a:r>
              <a:rPr lang="ko-KR" altLang="en-US" sz="300" dirty="0"/>
              <a:t>  </a:t>
            </a:r>
            <a:r>
              <a:rPr lang="ko-KR" altLang="en-US" sz="300" dirty="0" err="1"/>
              <a:t>void</a:t>
            </a:r>
            <a:r>
              <a:rPr lang="ko-KR" altLang="en-US" sz="300" dirty="0"/>
              <a:t> </a:t>
            </a:r>
            <a:r>
              <a:rPr lang="ko-KR" altLang="en-US" sz="300" dirty="0" err="1"/>
              <a:t>plorerShow</a:t>
            </a:r>
            <a:r>
              <a:rPr lang="ko-KR" altLang="en-US" sz="300" dirty="0"/>
              <a:t>() {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float</a:t>
            </a:r>
            <a:r>
              <a:rPr lang="ko-KR" altLang="en-US" sz="300" dirty="0"/>
              <a:t> </a:t>
            </a:r>
            <a:r>
              <a:rPr lang="ko-KR" altLang="en-US" sz="300" dirty="0" err="1"/>
              <a:t>d</a:t>
            </a:r>
            <a:r>
              <a:rPr lang="ko-KR" altLang="en-US" sz="300" dirty="0"/>
              <a:t> = 70;</a:t>
            </a:r>
          </a:p>
          <a:p>
            <a:r>
              <a:rPr lang="ko-KR" altLang="en-US" sz="300" dirty="0"/>
              <a:t>   </a:t>
            </a:r>
            <a:r>
              <a:rPr lang="ko-KR" altLang="en-US" sz="300" dirty="0" err="1"/>
              <a:t>for</a:t>
            </a:r>
            <a:r>
              <a:rPr lang="ko-KR" altLang="en-US" sz="300" dirty="0"/>
              <a:t>(</a:t>
            </a:r>
            <a:r>
              <a:rPr lang="ko-KR" altLang="en-US" sz="300" dirty="0" err="1"/>
              <a:t>int</a:t>
            </a:r>
            <a:r>
              <a:rPr lang="ko-KR" altLang="en-US" sz="300" dirty="0"/>
              <a:t> </a:t>
            </a:r>
            <a:r>
              <a:rPr lang="ko-KR" altLang="en-US" sz="300" dirty="0" err="1"/>
              <a:t>i</a:t>
            </a:r>
            <a:r>
              <a:rPr lang="ko-KR" altLang="en-US" sz="300" dirty="0"/>
              <a:t>=0;i&lt;1;i++) </a:t>
            </a:r>
            <a:r>
              <a:rPr lang="ko-KR" altLang="en-US" sz="300" dirty="0" err="1"/>
              <a:t>aa</a:t>
            </a:r>
            <a:r>
              <a:rPr lang="ko-KR" altLang="en-US" sz="300" dirty="0"/>
              <a:t>[</a:t>
            </a:r>
            <a:r>
              <a:rPr lang="ko-KR" altLang="en-US" sz="300" dirty="0" err="1"/>
              <a:t>i</a:t>
            </a:r>
            <a:r>
              <a:rPr lang="ko-KR" altLang="en-US" sz="300" dirty="0"/>
              <a:t>].</a:t>
            </a:r>
            <a:r>
              <a:rPr lang="ko-KR" altLang="en-US" sz="300" dirty="0" err="1"/>
              <a:t>dr</a:t>
            </a:r>
            <a:r>
              <a:rPr lang="ko-KR" altLang="en-US" sz="300" dirty="0"/>
              <a:t>();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(#000000);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square</a:t>
            </a:r>
            <a:r>
              <a:rPr lang="ko-KR" altLang="en-US" sz="300" dirty="0"/>
              <a:t>(</a:t>
            </a:r>
            <a:r>
              <a:rPr lang="ko-KR" altLang="en-US" sz="300" dirty="0" err="1"/>
              <a:t>x</a:t>
            </a:r>
            <a:r>
              <a:rPr lang="ko-KR" altLang="en-US" sz="300" dirty="0"/>
              <a:t>, </a:t>
            </a:r>
            <a:r>
              <a:rPr lang="ko-KR" altLang="en-US" sz="300" dirty="0" err="1"/>
              <a:t>y</a:t>
            </a:r>
            <a:r>
              <a:rPr lang="ko-KR" altLang="en-US" sz="300" dirty="0"/>
              <a:t>, </a:t>
            </a:r>
            <a:r>
              <a:rPr lang="ko-KR" altLang="en-US" sz="300" dirty="0" err="1"/>
              <a:t>d</a:t>
            </a:r>
            <a:r>
              <a:rPr lang="ko-KR" altLang="en-US" sz="300" dirty="0"/>
              <a:t>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(#FFFFFF);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square</a:t>
            </a:r>
            <a:r>
              <a:rPr lang="ko-KR" altLang="en-US" sz="300" dirty="0"/>
              <a:t>(</a:t>
            </a:r>
            <a:r>
              <a:rPr lang="ko-KR" altLang="en-US" sz="300" dirty="0" err="1"/>
              <a:t>x</a:t>
            </a:r>
            <a:r>
              <a:rPr lang="ko-KR" altLang="en-US" sz="300" dirty="0"/>
              <a:t>, </a:t>
            </a:r>
            <a:r>
              <a:rPr lang="ko-KR" altLang="en-US" sz="300" dirty="0" err="1"/>
              <a:t>y</a:t>
            </a:r>
            <a:r>
              <a:rPr lang="ko-KR" altLang="en-US" sz="300" dirty="0"/>
              <a:t>, </a:t>
            </a:r>
            <a:r>
              <a:rPr lang="ko-KR" altLang="en-US" sz="300" dirty="0" err="1"/>
              <a:t>d</a:t>
            </a:r>
            <a:r>
              <a:rPr lang="ko-KR" altLang="en-US" sz="300" dirty="0"/>
              <a:t>/1.1);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(#FFFFFF);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square</a:t>
            </a:r>
            <a:r>
              <a:rPr lang="ko-KR" altLang="en-US" sz="300" dirty="0"/>
              <a:t>(</a:t>
            </a:r>
            <a:r>
              <a:rPr lang="ko-KR" altLang="en-US" sz="300" dirty="0" err="1"/>
              <a:t>x-d</a:t>
            </a:r>
            <a:r>
              <a:rPr lang="ko-KR" altLang="en-US" sz="300" dirty="0"/>
              <a:t>/5, </a:t>
            </a:r>
            <a:r>
              <a:rPr lang="ko-KR" altLang="en-US" sz="300" dirty="0" err="1"/>
              <a:t>y-d</a:t>
            </a:r>
            <a:r>
              <a:rPr lang="ko-KR" altLang="en-US" sz="300" dirty="0"/>
              <a:t>/9, </a:t>
            </a:r>
            <a:r>
              <a:rPr lang="ko-KR" altLang="en-US" sz="300" dirty="0" err="1"/>
              <a:t>d</a:t>
            </a:r>
            <a:r>
              <a:rPr lang="ko-KR" altLang="en-US" sz="300" dirty="0"/>
              <a:t>/5);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square</a:t>
            </a:r>
            <a:r>
              <a:rPr lang="ko-KR" altLang="en-US" sz="300" dirty="0"/>
              <a:t>(</a:t>
            </a:r>
            <a:r>
              <a:rPr lang="ko-KR" altLang="en-US" sz="300" dirty="0" err="1"/>
              <a:t>x+d</a:t>
            </a:r>
            <a:r>
              <a:rPr lang="ko-KR" altLang="en-US" sz="300" dirty="0"/>
              <a:t>/5, </a:t>
            </a:r>
            <a:r>
              <a:rPr lang="ko-KR" altLang="en-US" sz="300" dirty="0" err="1"/>
              <a:t>y-d</a:t>
            </a:r>
            <a:r>
              <a:rPr lang="ko-KR" altLang="en-US" sz="300" dirty="0"/>
              <a:t>/9, </a:t>
            </a:r>
            <a:r>
              <a:rPr lang="ko-KR" altLang="en-US" sz="300" dirty="0" err="1"/>
              <a:t>d</a:t>
            </a:r>
            <a:r>
              <a:rPr lang="ko-KR" altLang="en-US" sz="300" dirty="0"/>
              <a:t>/5);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(#000000);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square</a:t>
            </a:r>
            <a:r>
              <a:rPr lang="ko-KR" altLang="en-US" sz="300" dirty="0"/>
              <a:t>(</a:t>
            </a:r>
            <a:r>
              <a:rPr lang="ko-KR" altLang="en-US" sz="300" dirty="0" err="1"/>
              <a:t>x-d</a:t>
            </a:r>
            <a:r>
              <a:rPr lang="ko-KR" altLang="en-US" sz="300" dirty="0"/>
              <a:t>/5, </a:t>
            </a:r>
            <a:r>
              <a:rPr lang="ko-KR" altLang="en-US" sz="300" dirty="0" err="1"/>
              <a:t>y-d</a:t>
            </a:r>
            <a:r>
              <a:rPr lang="ko-KR" altLang="en-US" sz="300" dirty="0"/>
              <a:t>/9, </a:t>
            </a:r>
            <a:r>
              <a:rPr lang="ko-KR" altLang="en-US" sz="300" dirty="0" err="1"/>
              <a:t>d</a:t>
            </a:r>
            <a:r>
              <a:rPr lang="ko-KR" altLang="en-US" sz="300" dirty="0"/>
              <a:t>/10);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square</a:t>
            </a:r>
            <a:r>
              <a:rPr lang="ko-KR" altLang="en-US" sz="300" dirty="0"/>
              <a:t>(</a:t>
            </a:r>
            <a:r>
              <a:rPr lang="ko-KR" altLang="en-US" sz="300" dirty="0" err="1"/>
              <a:t>x+d</a:t>
            </a:r>
            <a:r>
              <a:rPr lang="ko-KR" altLang="en-US" sz="300" dirty="0"/>
              <a:t>/5, </a:t>
            </a:r>
            <a:r>
              <a:rPr lang="ko-KR" altLang="en-US" sz="300" dirty="0" err="1"/>
              <a:t>y-d</a:t>
            </a:r>
            <a:r>
              <a:rPr lang="ko-KR" altLang="en-US" sz="300" dirty="0"/>
              <a:t>/9, </a:t>
            </a:r>
            <a:r>
              <a:rPr lang="ko-KR" altLang="en-US" sz="300" dirty="0" err="1"/>
              <a:t>d</a:t>
            </a:r>
            <a:r>
              <a:rPr lang="ko-KR" altLang="en-US" sz="300" dirty="0"/>
              <a:t>/10);</a:t>
            </a:r>
          </a:p>
          <a:p>
            <a:r>
              <a:rPr lang="ko-KR" altLang="en-US" sz="300" dirty="0"/>
              <a:t>    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square</a:t>
            </a:r>
            <a:r>
              <a:rPr lang="ko-KR" altLang="en-US" sz="300" dirty="0"/>
              <a:t>(</a:t>
            </a:r>
            <a:r>
              <a:rPr lang="ko-KR" altLang="en-US" sz="300" dirty="0" err="1"/>
              <a:t>x</a:t>
            </a:r>
            <a:r>
              <a:rPr lang="ko-KR" altLang="en-US" sz="300" dirty="0"/>
              <a:t>, </a:t>
            </a:r>
            <a:r>
              <a:rPr lang="ko-KR" altLang="en-US" sz="300" dirty="0" err="1"/>
              <a:t>y+d</a:t>
            </a:r>
            <a:r>
              <a:rPr lang="ko-KR" altLang="en-US" sz="300" dirty="0"/>
              <a:t>/5, </a:t>
            </a:r>
            <a:r>
              <a:rPr lang="ko-KR" altLang="en-US" sz="300" dirty="0" err="1"/>
              <a:t>d</a:t>
            </a:r>
            <a:r>
              <a:rPr lang="ko-KR" altLang="en-US" sz="300" dirty="0"/>
              <a:t>/5);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fill</a:t>
            </a:r>
            <a:r>
              <a:rPr lang="ko-KR" altLang="en-US" sz="300" dirty="0"/>
              <a:t>(#FF0000);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square</a:t>
            </a:r>
            <a:r>
              <a:rPr lang="ko-KR" altLang="en-US" sz="300" dirty="0"/>
              <a:t>(</a:t>
            </a:r>
            <a:r>
              <a:rPr lang="ko-KR" altLang="en-US" sz="300" dirty="0" err="1"/>
              <a:t>x</a:t>
            </a:r>
            <a:r>
              <a:rPr lang="ko-KR" altLang="en-US" sz="300" dirty="0"/>
              <a:t>, </a:t>
            </a:r>
            <a:r>
              <a:rPr lang="ko-KR" altLang="en-US" sz="300" dirty="0" err="1"/>
              <a:t>y+d</a:t>
            </a:r>
            <a:r>
              <a:rPr lang="ko-KR" altLang="en-US" sz="300" dirty="0"/>
              <a:t>/5, </a:t>
            </a:r>
            <a:r>
              <a:rPr lang="ko-KR" altLang="en-US" sz="300" dirty="0" err="1"/>
              <a:t>d</a:t>
            </a:r>
            <a:r>
              <a:rPr lang="ko-KR" altLang="en-US" sz="300" dirty="0"/>
              <a:t>/5.5);</a:t>
            </a:r>
          </a:p>
          <a:p>
            <a:r>
              <a:rPr lang="ko-KR" altLang="en-US" sz="300" dirty="0"/>
              <a:t>    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noFill</a:t>
            </a:r>
            <a:r>
              <a:rPr lang="ko-KR" altLang="en-US" sz="300" dirty="0"/>
              <a:t>();</a:t>
            </a:r>
          </a:p>
          <a:p>
            <a:r>
              <a:rPr lang="ko-KR" altLang="en-US" sz="300" dirty="0"/>
              <a:t>    </a:t>
            </a:r>
            <a:r>
              <a:rPr lang="ko-KR" altLang="en-US" sz="300" dirty="0" err="1"/>
              <a:t>stroke</a:t>
            </a:r>
            <a:r>
              <a:rPr lang="ko-KR" altLang="en-US" sz="300" dirty="0"/>
              <a:t>(10);</a:t>
            </a:r>
          </a:p>
          <a:p>
            <a:r>
              <a:rPr lang="ko-KR" altLang="en-US" sz="300" dirty="0"/>
              <a:t>  }</a:t>
            </a:r>
          </a:p>
          <a:p>
            <a:r>
              <a:rPr lang="ko-KR" altLang="en-US" sz="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56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11DAE43-AF81-E921-FBD1-F1E9084F9CAC}"/>
              </a:ext>
            </a:extLst>
          </p:cNvPr>
          <p:cNvSpPr txBox="1"/>
          <p:nvPr/>
        </p:nvSpPr>
        <p:spPr>
          <a:xfrm>
            <a:off x="0" y="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실행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114608-3850-6E40-AD26-B0D8324456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24" t="15112" r="22475" b="15717"/>
          <a:stretch/>
        </p:blipFill>
        <p:spPr>
          <a:xfrm>
            <a:off x="212050" y="653935"/>
            <a:ext cx="3234959" cy="25381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D9158E-67FC-0215-DD09-944F19C04C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76" t="15112" r="22172" b="15556"/>
          <a:stretch/>
        </p:blipFill>
        <p:spPr>
          <a:xfrm>
            <a:off x="3596638" y="653935"/>
            <a:ext cx="3234959" cy="25371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A61D63-F5BB-3AB2-086E-F755331FE3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323" t="15112" r="22222" b="15556"/>
          <a:stretch/>
        </p:blipFill>
        <p:spPr>
          <a:xfrm>
            <a:off x="6981226" y="653935"/>
            <a:ext cx="3246786" cy="25371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F5314BE-208E-DF4B-9122-9EA26B8711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798" t="2183" r="16111" b="5454"/>
          <a:stretch/>
        </p:blipFill>
        <p:spPr>
          <a:xfrm>
            <a:off x="212050" y="3269672"/>
            <a:ext cx="3234959" cy="27028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202F542-B1F8-7645-D993-EA60991199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798" t="2101" r="16010" b="5455"/>
          <a:stretch/>
        </p:blipFill>
        <p:spPr>
          <a:xfrm>
            <a:off x="3596638" y="3271256"/>
            <a:ext cx="3234959" cy="27013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D6F2DE9-38A2-7D58-E758-7C4DF9D52CB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798" t="2344" r="16010" b="5212"/>
          <a:stretch/>
        </p:blipFill>
        <p:spPr>
          <a:xfrm>
            <a:off x="6986768" y="3269673"/>
            <a:ext cx="3234959" cy="27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15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6032</Words>
  <Application>Microsoft Office PowerPoint</Application>
  <PresentationFormat>와이드스크린</PresentationFormat>
  <Paragraphs>647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 시온</dc:creator>
  <cp:lastModifiedBy>현 시온</cp:lastModifiedBy>
  <cp:revision>2</cp:revision>
  <dcterms:created xsi:type="dcterms:W3CDTF">2023-05-19T07:34:18Z</dcterms:created>
  <dcterms:modified xsi:type="dcterms:W3CDTF">2023-05-19T07:53:00Z</dcterms:modified>
</cp:coreProperties>
</file>