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4FDA-CCFA-B4AE-60EB-4C65A45FC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F8AC15-3D9D-9C44-2A58-EFF8A5FBA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37011-EF6E-214D-A26B-5276283F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32D28-C7E0-AB9D-2EBD-DF2AAB53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00E2C-3A06-2189-DEB2-16F3EB18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5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67410-2FA4-93FE-6121-78234286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CDC08-A9A0-56A8-6C93-294211FF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7EDB1-A44E-D725-3704-75927651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C5784-B0A5-2DCF-4528-0499D2A4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17320-CB9A-67DF-6FC8-C9F10260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737C58-A8DB-B682-7842-E9958F100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99D10-27A4-3B72-0958-07876AE5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3156F-7FD7-C053-8C1F-6124316A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901EA-6043-278A-C262-180A99B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F9ED9-8B82-BC35-97CD-921EEECF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8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DB5F5-E70E-3B00-6F59-2B3C92F3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989B2-2F2F-226A-8757-EC8CDE4E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CE7E8-A820-874C-BACC-288ED64A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CFD99-1200-1326-1BD0-75C3DACE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B0D09-6405-3BB8-D880-4E6FA83E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4CFF3-F5BB-C11E-2CC1-61A8342B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6F7A5-034F-C92D-EF29-5F2662B7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8C35E-B405-41BF-45A2-4267BA08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81091-E7CF-27CC-EAE3-2CE69FCF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E3435-27AE-44E9-4B6A-B2A686BC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B30EB-0474-2F08-57E8-98F362C7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62BC1-CD91-7A38-EC18-9796039BD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10A37-F2A2-E103-D620-A92AE7382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B3F29-22A3-81A5-E28E-C1E9A4E1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B4ECD-A698-921C-6F89-957A4E11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3E698-779A-EDD4-1744-365DCE46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0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43B66-E554-EB4F-2BFF-EA621A00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A35BF-FE6B-08BC-1889-EA4B4314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683C6-2ED1-3AF5-79AD-B01FF4950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AE0EAA-8D02-A0CE-F373-F8AB27359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F56FA-CA7A-9D1B-692B-5D51B3199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40671F-A212-444F-4D1A-D1E40D80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4285B5-6555-1018-5CE0-9EAEF0CE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E388E8-2706-16A1-C7AF-013CF38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1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F1F0B-C642-BCD1-FAB1-C3B972BD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F6C6EA-2C6C-6580-E389-113AB61D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E90A02-4BD0-79C9-594E-FC97C38E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F1F221-FC57-9983-04CE-A226611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4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0CBCE-BEEB-18AD-AE5D-714BF8B4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0EC247-C75C-182E-CF52-0FBFFE03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E1ADD1-C2A9-753C-9C6F-4218F398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4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72AD-EAAA-125A-55AC-E2A50407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05DCD-3CFC-DDE4-16B5-F30D3012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94267-9B18-A346-24C6-FA827B10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6BF41-FC68-9A1E-DBCB-2804082B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4FE37-5E18-EBDF-B6EC-E580E8CB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BA467-57D3-3186-C722-21F00C7E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D81D-D24F-F8BC-DB92-016D08A3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8F18C1-396D-2080-B5DD-0E5822276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2429B-6056-09AD-B1EA-15C616281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05171-C588-4CC2-5C65-9DF41A60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1DAC76-ED70-BAA1-E66F-E5B2964E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3D993-A91C-B36E-275C-F29044C7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7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A7F1F5-6E4F-06C6-25D6-A6579C1C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52CE1-0C7C-C776-C6B2-BF8A2F1F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5D526-4B0B-6B67-E7BF-89881435E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9E3D-BD1D-4C63-8122-1FBE09BF405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EF076-C931-0DBC-44C3-13C831859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F4B09-4349-C399-490D-A703B5C0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406A-EB13-4C93-8815-39F334E97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1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sU2jiLRw0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2646-A042-5AE9-B35C-D37E3693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조 </a:t>
            </a:r>
            <a:r>
              <a:rPr lang="ko-KR" altLang="en-US" dirty="0" err="1"/>
              <a:t>남궁호민</a:t>
            </a:r>
            <a:r>
              <a:rPr lang="ko-KR" altLang="en-US" dirty="0"/>
              <a:t> 오지훈 </a:t>
            </a:r>
            <a:r>
              <a:rPr lang="ko-KR" altLang="en-US" dirty="0" err="1"/>
              <a:t>현시온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F736E-C80E-EF7E-2DC9-2E314FDE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한쪽에서 화면을 클릭하면 다른 한쪽 화면에만 정확히 같은 위치에 캐릭터가 나타나도록 설계하였습니다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https://www.youtube.com/watch?v=tsU2jiLRw0k</a:t>
            </a:r>
            <a:endParaRPr lang="en-US" altLang="ko-KR" dirty="0"/>
          </a:p>
          <a:p>
            <a:r>
              <a:rPr lang="ko-KR" altLang="en-US" dirty="0"/>
              <a:t>코딩을 통해 네트워크를 생성하는 것은 이번이 처음이라 어렵기도 하고 흥미롭기도 하였습니다</a:t>
            </a:r>
            <a:r>
              <a:rPr lang="en-US" altLang="ko-KR" dirty="0"/>
              <a:t>. </a:t>
            </a:r>
            <a:r>
              <a:rPr lang="ko-KR" altLang="en-US" dirty="0"/>
              <a:t>상당히 많은 길을 걸어온 것 같아 보람찬 경험이었습니다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02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841C92-4A6B-9866-47A9-49A400345F56}"/>
              </a:ext>
            </a:extLst>
          </p:cNvPr>
          <p:cNvSpPr txBox="1"/>
          <p:nvPr/>
        </p:nvSpPr>
        <p:spPr>
          <a:xfrm>
            <a:off x="2611795" y="555002"/>
            <a:ext cx="6096000" cy="617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 err="1"/>
              <a:t>import</a:t>
            </a:r>
            <a:r>
              <a:rPr lang="ko-KR" altLang="en-US" sz="500" dirty="0"/>
              <a:t> </a:t>
            </a:r>
            <a:r>
              <a:rPr lang="ko-KR" altLang="en-US" sz="500" dirty="0" err="1"/>
              <a:t>processing.net</a:t>
            </a:r>
            <a:r>
              <a:rPr lang="ko-KR" altLang="en-US" sz="500" dirty="0"/>
              <a:t>.*; //라이브러리 사용</a:t>
            </a:r>
          </a:p>
          <a:p>
            <a:r>
              <a:rPr lang="ko-KR" altLang="en-US" sz="500" dirty="0"/>
              <a:t>Server </a:t>
            </a:r>
            <a:r>
              <a:rPr lang="ko-KR" altLang="en-US" sz="500" dirty="0" err="1"/>
              <a:t>s</a:t>
            </a:r>
            <a:r>
              <a:rPr lang="ko-KR" altLang="en-US" sz="500" dirty="0"/>
              <a:t>; //서버 선언</a:t>
            </a:r>
          </a:p>
          <a:p>
            <a:r>
              <a:rPr lang="ko-KR" altLang="en-US" sz="500" dirty="0" err="1"/>
              <a:t>Client</a:t>
            </a:r>
            <a:r>
              <a:rPr lang="ko-KR" altLang="en-US" sz="500" dirty="0"/>
              <a:t> c; //클라이언트 선언</a:t>
            </a:r>
          </a:p>
          <a:p>
            <a:r>
              <a:rPr lang="ko-KR" altLang="en-US" sz="500" dirty="0" err="1"/>
              <a:t>String</a:t>
            </a:r>
            <a:r>
              <a:rPr lang="ko-KR" altLang="en-US" sz="500" dirty="0"/>
              <a:t> </a:t>
            </a:r>
            <a:r>
              <a:rPr lang="ko-KR" altLang="en-US" sz="500" dirty="0" err="1"/>
              <a:t>input</a:t>
            </a:r>
            <a:r>
              <a:rPr lang="ko-KR" altLang="en-US" sz="500" dirty="0"/>
              <a:t>; </a:t>
            </a:r>
          </a:p>
          <a:p>
            <a:r>
              <a:rPr lang="ko-KR" altLang="en-US" sz="500" dirty="0" err="1"/>
              <a:t>int</a:t>
            </a:r>
            <a:r>
              <a:rPr lang="ko-KR" altLang="en-US" sz="500" dirty="0"/>
              <a:t> </a:t>
            </a:r>
            <a:r>
              <a:rPr lang="ko-KR" altLang="en-US" sz="500" dirty="0" err="1"/>
              <a:t>data</a:t>
            </a:r>
            <a:r>
              <a:rPr lang="ko-KR" altLang="en-US" sz="500" dirty="0"/>
              <a:t>[]; 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void</a:t>
            </a:r>
            <a:r>
              <a:rPr lang="ko-KR" altLang="en-US" sz="500" dirty="0"/>
              <a:t> </a:t>
            </a:r>
            <a:r>
              <a:rPr lang="ko-KR" altLang="en-US" sz="500" dirty="0" err="1"/>
              <a:t>setup</a:t>
            </a:r>
            <a:r>
              <a:rPr lang="ko-KR" altLang="en-US" sz="500" dirty="0"/>
              <a:t>() {   </a:t>
            </a:r>
          </a:p>
          <a:p>
            <a:r>
              <a:rPr lang="ko-KR" altLang="en-US" sz="500" dirty="0" err="1"/>
              <a:t>size</a:t>
            </a:r>
            <a:r>
              <a:rPr lang="ko-KR" altLang="en-US" sz="500" dirty="0"/>
              <a:t>(450, 255);   </a:t>
            </a:r>
          </a:p>
          <a:p>
            <a:r>
              <a:rPr lang="ko-KR" altLang="en-US" sz="500" dirty="0" err="1"/>
              <a:t>background</a:t>
            </a:r>
            <a:r>
              <a:rPr lang="ko-KR" altLang="en-US" sz="500" dirty="0"/>
              <a:t>(204);   </a:t>
            </a:r>
          </a:p>
          <a:p>
            <a:r>
              <a:rPr lang="ko-KR" altLang="en-US" sz="500" dirty="0" err="1"/>
              <a:t>stroke</a:t>
            </a:r>
            <a:r>
              <a:rPr lang="ko-KR" altLang="en-US" sz="500" dirty="0"/>
              <a:t>(0);   </a:t>
            </a:r>
          </a:p>
          <a:p>
            <a:r>
              <a:rPr lang="ko-KR" altLang="en-US" sz="500" dirty="0" err="1"/>
              <a:t>frameRate</a:t>
            </a:r>
            <a:r>
              <a:rPr lang="ko-KR" altLang="en-US" sz="500" dirty="0"/>
              <a:t>(5); </a:t>
            </a:r>
          </a:p>
          <a:p>
            <a:r>
              <a:rPr lang="ko-KR" altLang="en-US" sz="500" dirty="0" err="1"/>
              <a:t>s</a:t>
            </a:r>
            <a:r>
              <a:rPr lang="ko-KR" altLang="en-US" sz="500" dirty="0"/>
              <a:t> = </a:t>
            </a:r>
            <a:r>
              <a:rPr lang="ko-KR" altLang="en-US" sz="500" dirty="0" err="1"/>
              <a:t>new</a:t>
            </a:r>
            <a:r>
              <a:rPr lang="ko-KR" altLang="en-US" sz="500" dirty="0"/>
              <a:t> Server(</a:t>
            </a:r>
            <a:r>
              <a:rPr lang="ko-KR" altLang="en-US" sz="500" dirty="0" err="1"/>
              <a:t>this</a:t>
            </a:r>
            <a:r>
              <a:rPr lang="ko-KR" altLang="en-US" sz="500" dirty="0"/>
              <a:t>, 12345); //서버 생성 (여기에, 포트는 12345)</a:t>
            </a:r>
          </a:p>
          <a:p>
            <a:r>
              <a:rPr lang="ko-KR" altLang="en-US" sz="500" dirty="0"/>
              <a:t>}  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void</a:t>
            </a:r>
            <a:r>
              <a:rPr lang="ko-KR" altLang="en-US" sz="500" dirty="0"/>
              <a:t> </a:t>
            </a:r>
            <a:r>
              <a:rPr lang="ko-KR" altLang="en-US" sz="500" dirty="0" err="1"/>
              <a:t>draw</a:t>
            </a:r>
            <a:r>
              <a:rPr lang="ko-KR" altLang="en-US" sz="500" dirty="0"/>
              <a:t>() {   </a:t>
            </a:r>
          </a:p>
          <a:p>
            <a:r>
              <a:rPr lang="ko-KR" altLang="en-US" sz="500" dirty="0" err="1"/>
              <a:t>if</a:t>
            </a:r>
            <a:r>
              <a:rPr lang="ko-KR" altLang="en-US" sz="500" dirty="0"/>
              <a:t> (</a:t>
            </a:r>
            <a:r>
              <a:rPr lang="ko-KR" altLang="en-US" sz="500" dirty="0" err="1"/>
              <a:t>mousePressed</a:t>
            </a:r>
            <a:r>
              <a:rPr lang="ko-KR" altLang="en-US" sz="500" dirty="0"/>
              <a:t> == </a:t>
            </a:r>
            <a:r>
              <a:rPr lang="ko-KR" altLang="en-US" sz="500" dirty="0" err="1"/>
              <a:t>true</a:t>
            </a:r>
            <a:r>
              <a:rPr lang="ko-KR" altLang="en-US" sz="500" dirty="0"/>
              <a:t>) {       </a:t>
            </a:r>
          </a:p>
          <a:p>
            <a:r>
              <a:rPr lang="ko-KR" altLang="en-US" sz="500" dirty="0" err="1"/>
              <a:t>s.write</a:t>
            </a:r>
            <a:r>
              <a:rPr lang="ko-KR" altLang="en-US" sz="500" dirty="0"/>
              <a:t>(</a:t>
            </a:r>
            <a:r>
              <a:rPr lang="ko-KR" altLang="en-US" sz="500" dirty="0" err="1"/>
              <a:t>pmouseX</a:t>
            </a:r>
            <a:r>
              <a:rPr lang="ko-KR" altLang="en-US" sz="500" dirty="0"/>
              <a:t> + " " + </a:t>
            </a:r>
            <a:r>
              <a:rPr lang="ko-KR" altLang="en-US" sz="500" dirty="0" err="1"/>
              <a:t>pmouseY</a:t>
            </a:r>
            <a:r>
              <a:rPr lang="ko-KR" altLang="en-US" sz="500" dirty="0"/>
              <a:t> + "\</a:t>
            </a:r>
            <a:r>
              <a:rPr lang="ko-KR" altLang="en-US" sz="500" dirty="0" err="1"/>
              <a:t>n</a:t>
            </a:r>
            <a:r>
              <a:rPr lang="ko-KR" altLang="en-US" sz="500" dirty="0"/>
              <a:t>");</a:t>
            </a:r>
          </a:p>
          <a:p>
            <a:r>
              <a:rPr lang="ko-KR" altLang="en-US" sz="500" dirty="0"/>
              <a:t>//상대방에게 전달할 정보</a:t>
            </a:r>
          </a:p>
          <a:p>
            <a:r>
              <a:rPr lang="ko-KR" altLang="en-US" sz="500" dirty="0"/>
              <a:t>}      </a:t>
            </a:r>
          </a:p>
          <a:p>
            <a:endParaRPr lang="ko-KR" altLang="en-US" sz="500" dirty="0"/>
          </a:p>
          <a:p>
            <a:r>
              <a:rPr lang="ko-KR" altLang="en-US" sz="500" dirty="0"/>
              <a:t>c = </a:t>
            </a:r>
            <a:r>
              <a:rPr lang="ko-KR" altLang="en-US" sz="500" dirty="0" err="1"/>
              <a:t>s.available</a:t>
            </a:r>
            <a:r>
              <a:rPr lang="ko-KR" altLang="en-US" sz="500" dirty="0"/>
              <a:t>();   </a:t>
            </a:r>
          </a:p>
          <a:p>
            <a:r>
              <a:rPr lang="ko-KR" altLang="en-US" sz="500" dirty="0" err="1"/>
              <a:t>if</a:t>
            </a:r>
            <a:r>
              <a:rPr lang="ko-KR" altLang="en-US" sz="500" dirty="0"/>
              <a:t> (c != </a:t>
            </a:r>
            <a:r>
              <a:rPr lang="ko-KR" altLang="en-US" sz="500" dirty="0" err="1"/>
              <a:t>null</a:t>
            </a:r>
            <a:r>
              <a:rPr lang="ko-KR" altLang="en-US" sz="500" dirty="0"/>
              <a:t>) {     </a:t>
            </a:r>
          </a:p>
          <a:p>
            <a:r>
              <a:rPr lang="ko-KR" altLang="en-US" sz="500" dirty="0" err="1"/>
              <a:t>input</a:t>
            </a:r>
            <a:r>
              <a:rPr lang="ko-KR" altLang="en-US" sz="500" dirty="0"/>
              <a:t> = </a:t>
            </a:r>
            <a:r>
              <a:rPr lang="ko-KR" altLang="en-US" sz="500" dirty="0" err="1"/>
              <a:t>c.readString</a:t>
            </a:r>
            <a:r>
              <a:rPr lang="ko-KR" altLang="en-US" sz="500" dirty="0"/>
              <a:t>();      </a:t>
            </a:r>
          </a:p>
          <a:p>
            <a:r>
              <a:rPr lang="ko-KR" altLang="en-US" sz="500" dirty="0" err="1"/>
              <a:t>input</a:t>
            </a:r>
            <a:r>
              <a:rPr lang="ko-KR" altLang="en-US" sz="500" dirty="0"/>
              <a:t> = </a:t>
            </a:r>
            <a:r>
              <a:rPr lang="ko-KR" altLang="en-US" sz="500" dirty="0" err="1"/>
              <a:t>input.substring</a:t>
            </a:r>
            <a:r>
              <a:rPr lang="ko-KR" altLang="en-US" sz="500" dirty="0"/>
              <a:t>(0, </a:t>
            </a:r>
            <a:r>
              <a:rPr lang="ko-KR" altLang="en-US" sz="500" dirty="0" err="1"/>
              <a:t>input.indexOf</a:t>
            </a:r>
            <a:r>
              <a:rPr lang="ko-KR" altLang="en-US" sz="500" dirty="0"/>
              <a:t>("\</a:t>
            </a:r>
            <a:r>
              <a:rPr lang="ko-KR" altLang="en-US" sz="500" dirty="0" err="1"/>
              <a:t>n</a:t>
            </a:r>
            <a:r>
              <a:rPr lang="ko-KR" altLang="en-US" sz="500" dirty="0"/>
              <a:t>")); // </a:t>
            </a:r>
            <a:r>
              <a:rPr lang="ko-KR" altLang="en-US" sz="500" dirty="0" err="1"/>
              <a:t>Only</a:t>
            </a:r>
            <a:r>
              <a:rPr lang="ko-KR" altLang="en-US" sz="500" dirty="0"/>
              <a:t> </a:t>
            </a:r>
            <a:r>
              <a:rPr lang="ko-KR" altLang="en-US" sz="500" dirty="0" err="1"/>
              <a:t>up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newline</a:t>
            </a:r>
            <a:r>
              <a:rPr lang="ko-KR" altLang="en-US" sz="500" dirty="0"/>
              <a:t>     </a:t>
            </a:r>
          </a:p>
          <a:p>
            <a:r>
              <a:rPr lang="ko-KR" altLang="en-US" sz="500" dirty="0" err="1"/>
              <a:t>data</a:t>
            </a:r>
            <a:r>
              <a:rPr lang="ko-KR" altLang="en-US" sz="500" dirty="0"/>
              <a:t> = </a:t>
            </a:r>
            <a:r>
              <a:rPr lang="ko-KR" altLang="en-US" sz="500" dirty="0" err="1"/>
              <a:t>int</a:t>
            </a:r>
            <a:r>
              <a:rPr lang="ko-KR" altLang="en-US" sz="500" dirty="0"/>
              <a:t>(</a:t>
            </a:r>
            <a:r>
              <a:rPr lang="ko-KR" altLang="en-US" sz="500" dirty="0" err="1"/>
              <a:t>split</a:t>
            </a:r>
            <a:r>
              <a:rPr lang="ko-KR" altLang="en-US" sz="500" dirty="0"/>
              <a:t>(</a:t>
            </a:r>
            <a:r>
              <a:rPr lang="ko-KR" altLang="en-US" sz="500" dirty="0" err="1"/>
              <a:t>input</a:t>
            </a:r>
            <a:r>
              <a:rPr lang="ko-KR" altLang="en-US" sz="500" dirty="0"/>
              <a:t>, ' ')); // </a:t>
            </a:r>
            <a:r>
              <a:rPr lang="ko-KR" altLang="en-US" sz="500" dirty="0" err="1"/>
              <a:t>Split</a:t>
            </a:r>
            <a:r>
              <a:rPr lang="ko-KR" altLang="en-US" sz="500" dirty="0"/>
              <a:t> </a:t>
            </a:r>
            <a:r>
              <a:rPr lang="ko-KR" altLang="en-US" sz="500" dirty="0" err="1"/>
              <a:t>values</a:t>
            </a:r>
            <a:r>
              <a:rPr lang="ko-KR" altLang="en-US" sz="500" dirty="0"/>
              <a:t> </a:t>
            </a:r>
            <a:r>
              <a:rPr lang="ko-KR" altLang="en-US" sz="500" dirty="0" err="1"/>
              <a:t>into</a:t>
            </a:r>
            <a:r>
              <a:rPr lang="ko-KR" altLang="en-US" sz="500" dirty="0"/>
              <a:t> </a:t>
            </a:r>
            <a:r>
              <a:rPr lang="ko-KR" altLang="en-US" sz="500" dirty="0" err="1"/>
              <a:t>an</a:t>
            </a:r>
            <a:r>
              <a:rPr lang="ko-KR" altLang="en-US" sz="500" dirty="0"/>
              <a:t> </a:t>
            </a:r>
            <a:r>
              <a:rPr lang="ko-KR" altLang="en-US" sz="500" dirty="0" err="1"/>
              <a:t>array</a:t>
            </a:r>
            <a:r>
              <a:rPr lang="ko-KR" altLang="en-US" sz="500" dirty="0"/>
              <a:t>     </a:t>
            </a:r>
          </a:p>
          <a:p>
            <a:r>
              <a:rPr lang="ko-KR" altLang="en-US" sz="500" dirty="0"/>
              <a:t>// </a:t>
            </a:r>
            <a:r>
              <a:rPr lang="ko-KR" altLang="en-US" sz="500" dirty="0" err="1"/>
              <a:t>Draw</a:t>
            </a:r>
            <a:r>
              <a:rPr lang="ko-KR" altLang="en-US" sz="500" dirty="0"/>
              <a:t> </a:t>
            </a:r>
            <a:r>
              <a:rPr lang="ko-KR" altLang="en-US" sz="500" dirty="0" err="1"/>
              <a:t>line</a:t>
            </a:r>
            <a:r>
              <a:rPr lang="ko-KR" altLang="en-US" sz="500" dirty="0"/>
              <a:t> </a:t>
            </a:r>
            <a:r>
              <a:rPr lang="ko-KR" altLang="en-US" sz="500" dirty="0" err="1"/>
              <a:t>using</a:t>
            </a:r>
            <a:r>
              <a:rPr lang="ko-KR" altLang="en-US" sz="500" dirty="0"/>
              <a:t> </a:t>
            </a:r>
            <a:r>
              <a:rPr lang="ko-KR" altLang="en-US" sz="500" dirty="0" err="1"/>
              <a:t>received</a:t>
            </a:r>
            <a:r>
              <a:rPr lang="ko-KR" altLang="en-US" sz="500" dirty="0"/>
              <a:t> </a:t>
            </a:r>
            <a:r>
              <a:rPr lang="ko-KR" altLang="en-US" sz="500" dirty="0" err="1"/>
              <a:t>coords</a:t>
            </a:r>
            <a:r>
              <a:rPr lang="ko-KR" altLang="en-US" sz="500" dirty="0"/>
              <a:t>      </a:t>
            </a:r>
          </a:p>
          <a:p>
            <a:r>
              <a:rPr lang="ko-KR" altLang="en-US" sz="500" dirty="0" err="1"/>
              <a:t>bunny</a:t>
            </a:r>
            <a:r>
              <a:rPr lang="ko-KR" altLang="en-US" sz="500" dirty="0"/>
              <a:t>(</a:t>
            </a:r>
            <a:r>
              <a:rPr lang="ko-KR" altLang="en-US" sz="500" dirty="0" err="1"/>
              <a:t>data</a:t>
            </a:r>
            <a:r>
              <a:rPr lang="ko-KR" altLang="en-US" sz="500" dirty="0"/>
              <a:t>[0], </a:t>
            </a:r>
            <a:r>
              <a:rPr lang="ko-KR" altLang="en-US" sz="500" dirty="0" err="1"/>
              <a:t>data</a:t>
            </a:r>
            <a:r>
              <a:rPr lang="ko-KR" altLang="en-US" sz="500" dirty="0"/>
              <a:t>[1], 25);   </a:t>
            </a:r>
          </a:p>
          <a:p>
            <a:r>
              <a:rPr lang="ko-KR" altLang="en-US" sz="500" dirty="0"/>
              <a:t>} </a:t>
            </a:r>
          </a:p>
          <a:p>
            <a:r>
              <a:rPr lang="ko-KR" altLang="en-US" sz="500" dirty="0"/>
              <a:t>} 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void</a:t>
            </a:r>
            <a:r>
              <a:rPr lang="ko-KR" altLang="en-US" sz="500" dirty="0"/>
              <a:t> </a:t>
            </a:r>
            <a:r>
              <a:rPr lang="ko-KR" altLang="en-US" sz="500" dirty="0" err="1"/>
              <a:t>bunny</a:t>
            </a:r>
            <a:r>
              <a:rPr lang="ko-KR" altLang="en-US" sz="500" dirty="0"/>
              <a:t>(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d</a:t>
            </a:r>
            <a:r>
              <a:rPr lang="ko-KR" altLang="en-US" sz="500" dirty="0"/>
              <a:t>) { //</a:t>
            </a:r>
            <a:r>
              <a:rPr lang="ko-KR" altLang="en-US" sz="500" dirty="0" err="1"/>
              <a:t>차설</a:t>
            </a:r>
            <a:r>
              <a:rPr lang="ko-KR" altLang="en-US" sz="500" dirty="0"/>
              <a:t>.. 버니 함수 선언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noStroke</a:t>
            </a:r>
            <a:r>
              <a:rPr lang="ko-KR" altLang="en-US" sz="500" dirty="0"/>
              <a:t>();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(255,255,255);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*4.5,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*3.5);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</a:t>
            </a:r>
            <a:r>
              <a:rPr lang="ko-KR" altLang="en-US" sz="500" dirty="0"/>
              <a:t>(255, 200, 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strokeWeight</a:t>
            </a:r>
            <a:r>
              <a:rPr lang="ko-KR" altLang="en-US" sz="500" dirty="0"/>
              <a:t>(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*0.05);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 220, 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rect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*0.50,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*0.30,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*0.67);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</a:t>
            </a:r>
            <a:r>
              <a:rPr lang="ko-KR" altLang="en-US" sz="500" dirty="0"/>
              <a:t>(0,0,0);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strokeWeight</a:t>
            </a:r>
            <a:r>
              <a:rPr lang="ko-KR" altLang="en-US" sz="500" dirty="0"/>
              <a:t>(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*0.01);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(255,160,0);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beginShape</a:t>
            </a:r>
            <a:r>
              <a:rPr lang="ko-KR" altLang="en-US" sz="500" dirty="0"/>
              <a:t>() 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vertex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*0.20,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*0.40);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vertex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*0.60);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vertex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*0.20,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*0.40);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vertex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*0.20,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*0.40);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endShape</a:t>
            </a:r>
            <a:r>
              <a:rPr lang="ko-KR" altLang="en-US" sz="500" dirty="0"/>
              <a:t>() 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noFill</a:t>
            </a:r>
            <a:r>
              <a:rPr lang="ko-KR" altLang="en-US" sz="500" dirty="0"/>
              <a:t>();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arc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*0.75,d*1.30,d*0.50,0,PI);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line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*0.60, 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(0,0,0);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*0.60);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*0.60);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(255,255,255);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*0.13,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*0.13,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(255,0,0);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*0.18,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*0.25);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*0.18,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*0.25);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noStroke</a:t>
            </a:r>
            <a:r>
              <a:rPr lang="ko-KR" altLang="en-US" sz="500" dirty="0"/>
              <a:t>();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(255,255,255);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*0.65,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*2.50,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*1.40,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*4);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*0.65,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*2.50,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*1.40,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*4);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</a:t>
            </a:r>
            <a:r>
              <a:rPr lang="ko-KR" altLang="en-US" sz="500" dirty="0"/>
              <a:t>(2*d,2*d,2*</a:t>
            </a:r>
            <a:r>
              <a:rPr lang="ko-KR" altLang="en-US" sz="500" dirty="0" err="1"/>
              <a:t>d</a:t>
            </a:r>
            <a:r>
              <a:rPr lang="ko-KR" altLang="en-US" sz="500" dirty="0"/>
              <a:t>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line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*1.75, 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*0.01,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*3.30);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noStroke</a:t>
            </a:r>
            <a:r>
              <a:rPr lang="ko-KR" altLang="en-US" sz="500" dirty="0"/>
              <a:t>();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 220, 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*0.65,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*2.50,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*0.70, 2*</a:t>
            </a:r>
            <a:r>
              <a:rPr lang="ko-KR" altLang="en-US" sz="500" dirty="0" err="1"/>
              <a:t>d</a:t>
            </a:r>
            <a:r>
              <a:rPr lang="ko-KR" altLang="en-US" sz="500" dirty="0"/>
              <a:t>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*0.65,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*2.50,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*0.70, 2*</a:t>
            </a:r>
            <a:r>
              <a:rPr lang="ko-KR" altLang="en-US" sz="500" dirty="0" err="1"/>
              <a:t>d</a:t>
            </a:r>
            <a:r>
              <a:rPr lang="ko-KR" altLang="en-US" sz="500" dirty="0"/>
              <a:t>);</a:t>
            </a:r>
          </a:p>
          <a:p>
            <a:r>
              <a:rPr lang="ko-KR" altLang="en-US" sz="500" dirty="0"/>
              <a:t>}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void</a:t>
            </a:r>
            <a:r>
              <a:rPr lang="ko-KR" altLang="en-US" sz="500" dirty="0"/>
              <a:t> </a:t>
            </a:r>
            <a:r>
              <a:rPr lang="ko-KR" altLang="en-US" sz="500" dirty="0" err="1"/>
              <a:t>fruit</a:t>
            </a:r>
            <a:r>
              <a:rPr lang="ko-KR" altLang="en-US" sz="500" dirty="0"/>
              <a:t>(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d</a:t>
            </a:r>
            <a:r>
              <a:rPr lang="ko-KR" altLang="en-US" sz="500" dirty="0"/>
              <a:t>) {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</a:t>
            </a:r>
            <a:r>
              <a:rPr lang="ko-KR" altLang="en-US" sz="500" dirty="0"/>
              <a:t>(0,0,0);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(125,125,200);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*3.5,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*3);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(255,255,255);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</a:t>
            </a:r>
            <a:r>
              <a:rPr lang="ko-KR" altLang="en-US" sz="500" dirty="0"/>
              <a:t> -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*1.4,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</a:t>
            </a:r>
            <a:r>
              <a:rPr lang="ko-KR" altLang="en-US" sz="500" dirty="0"/>
              <a:t> -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*1.4*0.7,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*1.0*0.7);</a:t>
            </a:r>
          </a:p>
          <a:p>
            <a:r>
              <a:rPr lang="ko-KR" altLang="en-US" sz="5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A59C-D117-A041-D2F2-46A298DA495A}"/>
              </a:ext>
            </a:extLst>
          </p:cNvPr>
          <p:cNvSpPr txBox="1"/>
          <p:nvPr/>
        </p:nvSpPr>
        <p:spPr>
          <a:xfrm>
            <a:off x="7064053" y="555002"/>
            <a:ext cx="6096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 err="1"/>
              <a:t>import</a:t>
            </a:r>
            <a:r>
              <a:rPr lang="ko-KR" altLang="en-US" sz="500" dirty="0"/>
              <a:t> </a:t>
            </a:r>
            <a:r>
              <a:rPr lang="ko-KR" altLang="en-US" sz="500" dirty="0" err="1"/>
              <a:t>processing.net</a:t>
            </a:r>
            <a:r>
              <a:rPr lang="ko-KR" altLang="en-US" sz="500" dirty="0"/>
              <a:t>.*; //라이브러리 사용</a:t>
            </a:r>
          </a:p>
          <a:p>
            <a:r>
              <a:rPr lang="ko-KR" altLang="en-US" sz="500" dirty="0" err="1"/>
              <a:t>Client</a:t>
            </a:r>
            <a:r>
              <a:rPr lang="ko-KR" altLang="en-US" sz="500" dirty="0"/>
              <a:t> c; //클라이언트 선언</a:t>
            </a:r>
          </a:p>
          <a:p>
            <a:r>
              <a:rPr lang="ko-KR" altLang="en-US" sz="500" dirty="0" err="1"/>
              <a:t>String</a:t>
            </a:r>
            <a:r>
              <a:rPr lang="ko-KR" altLang="en-US" sz="500" dirty="0"/>
              <a:t> </a:t>
            </a:r>
            <a:r>
              <a:rPr lang="ko-KR" altLang="en-US" sz="500" dirty="0" err="1"/>
              <a:t>input</a:t>
            </a:r>
            <a:r>
              <a:rPr lang="ko-KR" altLang="en-US" sz="500" dirty="0"/>
              <a:t>; </a:t>
            </a:r>
          </a:p>
          <a:p>
            <a:r>
              <a:rPr lang="ko-KR" altLang="en-US" sz="500" dirty="0" err="1"/>
              <a:t>int</a:t>
            </a:r>
            <a:r>
              <a:rPr lang="ko-KR" altLang="en-US" sz="500" dirty="0"/>
              <a:t> </a:t>
            </a:r>
            <a:r>
              <a:rPr lang="ko-KR" altLang="en-US" sz="500" dirty="0" err="1"/>
              <a:t>data</a:t>
            </a:r>
            <a:r>
              <a:rPr lang="ko-KR" altLang="en-US" sz="500" dirty="0"/>
              <a:t>[]; 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void</a:t>
            </a:r>
            <a:r>
              <a:rPr lang="ko-KR" altLang="en-US" sz="500" dirty="0"/>
              <a:t> </a:t>
            </a:r>
            <a:r>
              <a:rPr lang="ko-KR" altLang="en-US" sz="500" dirty="0" err="1"/>
              <a:t>setup</a:t>
            </a:r>
            <a:r>
              <a:rPr lang="ko-KR" altLang="en-US" sz="500" dirty="0"/>
              <a:t>() {   </a:t>
            </a:r>
          </a:p>
          <a:p>
            <a:r>
              <a:rPr lang="ko-KR" altLang="en-US" sz="500" dirty="0" err="1"/>
              <a:t>size</a:t>
            </a:r>
            <a:r>
              <a:rPr lang="ko-KR" altLang="en-US" sz="500" dirty="0"/>
              <a:t>(450, 255);   </a:t>
            </a:r>
          </a:p>
          <a:p>
            <a:r>
              <a:rPr lang="ko-KR" altLang="en-US" sz="500" dirty="0" err="1"/>
              <a:t>background</a:t>
            </a:r>
            <a:r>
              <a:rPr lang="ko-KR" altLang="en-US" sz="500" dirty="0"/>
              <a:t>(204);   </a:t>
            </a:r>
          </a:p>
          <a:p>
            <a:r>
              <a:rPr lang="ko-KR" altLang="en-US" sz="500" dirty="0" err="1"/>
              <a:t>stroke</a:t>
            </a:r>
            <a:r>
              <a:rPr lang="ko-KR" altLang="en-US" sz="500" dirty="0"/>
              <a:t>(0);   </a:t>
            </a:r>
          </a:p>
          <a:p>
            <a:r>
              <a:rPr lang="ko-KR" altLang="en-US" sz="500" dirty="0" err="1"/>
              <a:t>frameRate</a:t>
            </a:r>
            <a:r>
              <a:rPr lang="ko-KR" altLang="en-US" sz="500" dirty="0"/>
              <a:t>(5); </a:t>
            </a:r>
          </a:p>
          <a:p>
            <a:r>
              <a:rPr lang="ko-KR" altLang="en-US" sz="500" dirty="0"/>
              <a:t>c = </a:t>
            </a:r>
            <a:r>
              <a:rPr lang="ko-KR" altLang="en-US" sz="500" dirty="0" err="1"/>
              <a:t>new</a:t>
            </a:r>
            <a:r>
              <a:rPr lang="ko-KR" altLang="en-US" sz="500" dirty="0"/>
              <a:t> </a:t>
            </a:r>
            <a:r>
              <a:rPr lang="ko-KR" altLang="en-US" sz="500" dirty="0" err="1"/>
              <a:t>Client</a:t>
            </a:r>
            <a:r>
              <a:rPr lang="ko-KR" altLang="en-US" sz="500" dirty="0"/>
              <a:t>(</a:t>
            </a:r>
            <a:r>
              <a:rPr lang="ko-KR" altLang="en-US" sz="500" dirty="0" err="1"/>
              <a:t>this</a:t>
            </a:r>
            <a:r>
              <a:rPr lang="ko-KR" altLang="en-US" sz="500" dirty="0"/>
              <a:t>, "192.168.45.40", 12345); //클라이언트 생성</a:t>
            </a:r>
          </a:p>
          <a:p>
            <a:r>
              <a:rPr lang="ko-KR" altLang="en-US" sz="500" dirty="0"/>
              <a:t>}  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void</a:t>
            </a:r>
            <a:r>
              <a:rPr lang="ko-KR" altLang="en-US" sz="500" dirty="0"/>
              <a:t> </a:t>
            </a:r>
            <a:r>
              <a:rPr lang="ko-KR" altLang="en-US" sz="500" dirty="0" err="1"/>
              <a:t>draw</a:t>
            </a:r>
            <a:r>
              <a:rPr lang="ko-KR" altLang="en-US" sz="500" dirty="0"/>
              <a:t>() {   </a:t>
            </a:r>
          </a:p>
          <a:p>
            <a:r>
              <a:rPr lang="ko-KR" altLang="en-US" sz="500" dirty="0" err="1"/>
              <a:t>if</a:t>
            </a:r>
            <a:r>
              <a:rPr lang="ko-KR" altLang="en-US" sz="500" dirty="0"/>
              <a:t> (</a:t>
            </a:r>
            <a:r>
              <a:rPr lang="ko-KR" altLang="en-US" sz="500" dirty="0" err="1"/>
              <a:t>mousePressed</a:t>
            </a:r>
            <a:r>
              <a:rPr lang="ko-KR" altLang="en-US" sz="500" dirty="0"/>
              <a:t> == </a:t>
            </a:r>
            <a:r>
              <a:rPr lang="ko-KR" altLang="en-US" sz="500" dirty="0" err="1"/>
              <a:t>true</a:t>
            </a:r>
            <a:r>
              <a:rPr lang="ko-KR" altLang="en-US" sz="500" dirty="0"/>
              <a:t>) {       </a:t>
            </a:r>
          </a:p>
          <a:p>
            <a:r>
              <a:rPr lang="ko-KR" altLang="en-US" sz="500" dirty="0" err="1"/>
              <a:t>c.write</a:t>
            </a:r>
            <a:r>
              <a:rPr lang="ko-KR" altLang="en-US" sz="500" dirty="0"/>
              <a:t>(</a:t>
            </a:r>
            <a:r>
              <a:rPr lang="ko-KR" altLang="en-US" sz="500" dirty="0" err="1"/>
              <a:t>pmouseX</a:t>
            </a:r>
            <a:r>
              <a:rPr lang="ko-KR" altLang="en-US" sz="500" dirty="0"/>
              <a:t> + " " + </a:t>
            </a:r>
            <a:r>
              <a:rPr lang="ko-KR" altLang="en-US" sz="500" dirty="0" err="1"/>
              <a:t>pmouseY</a:t>
            </a:r>
            <a:r>
              <a:rPr lang="ko-KR" altLang="en-US" sz="500" dirty="0"/>
              <a:t> + "\</a:t>
            </a:r>
            <a:r>
              <a:rPr lang="ko-KR" altLang="en-US" sz="500" dirty="0" err="1"/>
              <a:t>n</a:t>
            </a:r>
            <a:r>
              <a:rPr lang="ko-KR" altLang="en-US" sz="500" dirty="0"/>
              <a:t>");</a:t>
            </a:r>
          </a:p>
          <a:p>
            <a:r>
              <a:rPr lang="ko-KR" altLang="en-US" sz="500" dirty="0"/>
              <a:t>//상대방에게 전달할 정보</a:t>
            </a:r>
          </a:p>
          <a:p>
            <a:r>
              <a:rPr lang="ko-KR" altLang="en-US" sz="500" dirty="0"/>
              <a:t>}      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if</a:t>
            </a:r>
            <a:r>
              <a:rPr lang="ko-KR" altLang="en-US" sz="500" dirty="0"/>
              <a:t> (</a:t>
            </a:r>
            <a:r>
              <a:rPr lang="ko-KR" altLang="en-US" sz="500" dirty="0" err="1"/>
              <a:t>c.available</a:t>
            </a:r>
            <a:r>
              <a:rPr lang="ko-KR" altLang="en-US" sz="500" dirty="0"/>
              <a:t>() &gt; 0) {     </a:t>
            </a:r>
          </a:p>
          <a:p>
            <a:r>
              <a:rPr lang="ko-KR" altLang="en-US" sz="500" dirty="0" err="1"/>
              <a:t>input</a:t>
            </a:r>
            <a:r>
              <a:rPr lang="ko-KR" altLang="en-US" sz="500" dirty="0"/>
              <a:t> = </a:t>
            </a:r>
            <a:r>
              <a:rPr lang="ko-KR" altLang="en-US" sz="500" dirty="0" err="1"/>
              <a:t>c.readString</a:t>
            </a:r>
            <a:r>
              <a:rPr lang="ko-KR" altLang="en-US" sz="500" dirty="0"/>
              <a:t>();      </a:t>
            </a:r>
          </a:p>
          <a:p>
            <a:r>
              <a:rPr lang="ko-KR" altLang="en-US" sz="500" dirty="0" err="1"/>
              <a:t>input</a:t>
            </a:r>
            <a:r>
              <a:rPr lang="ko-KR" altLang="en-US" sz="500" dirty="0"/>
              <a:t> = </a:t>
            </a:r>
            <a:r>
              <a:rPr lang="ko-KR" altLang="en-US" sz="500" dirty="0" err="1"/>
              <a:t>input.substring</a:t>
            </a:r>
            <a:r>
              <a:rPr lang="ko-KR" altLang="en-US" sz="500" dirty="0"/>
              <a:t>(0,input.indexOf("\</a:t>
            </a:r>
            <a:r>
              <a:rPr lang="ko-KR" altLang="en-US" sz="500" dirty="0" err="1"/>
              <a:t>n</a:t>
            </a:r>
            <a:r>
              <a:rPr lang="ko-KR" altLang="en-US" sz="500" dirty="0"/>
              <a:t>")); // </a:t>
            </a:r>
            <a:r>
              <a:rPr lang="ko-KR" altLang="en-US" sz="500" dirty="0" err="1"/>
              <a:t>Only</a:t>
            </a:r>
            <a:r>
              <a:rPr lang="ko-KR" altLang="en-US" sz="500" dirty="0"/>
              <a:t> </a:t>
            </a:r>
            <a:r>
              <a:rPr lang="ko-KR" altLang="en-US" sz="500" dirty="0" err="1"/>
              <a:t>up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newline</a:t>
            </a:r>
            <a:r>
              <a:rPr lang="ko-KR" altLang="en-US" sz="500" dirty="0"/>
              <a:t>     </a:t>
            </a:r>
          </a:p>
          <a:p>
            <a:r>
              <a:rPr lang="ko-KR" altLang="en-US" sz="500" dirty="0" err="1"/>
              <a:t>data</a:t>
            </a:r>
            <a:r>
              <a:rPr lang="ko-KR" altLang="en-US" sz="500" dirty="0"/>
              <a:t> = </a:t>
            </a:r>
            <a:r>
              <a:rPr lang="ko-KR" altLang="en-US" sz="500" dirty="0" err="1"/>
              <a:t>int</a:t>
            </a:r>
            <a:r>
              <a:rPr lang="ko-KR" altLang="en-US" sz="500" dirty="0"/>
              <a:t>(</a:t>
            </a:r>
            <a:r>
              <a:rPr lang="ko-KR" altLang="en-US" sz="500" dirty="0" err="1"/>
              <a:t>split</a:t>
            </a:r>
            <a:r>
              <a:rPr lang="ko-KR" altLang="en-US" sz="500" dirty="0"/>
              <a:t>(</a:t>
            </a:r>
            <a:r>
              <a:rPr lang="ko-KR" altLang="en-US" sz="500" dirty="0" err="1"/>
              <a:t>input</a:t>
            </a:r>
            <a:r>
              <a:rPr lang="ko-KR" altLang="en-US" sz="500" dirty="0"/>
              <a:t>, ' ')); // </a:t>
            </a:r>
            <a:r>
              <a:rPr lang="ko-KR" altLang="en-US" sz="500" dirty="0" err="1"/>
              <a:t>Split</a:t>
            </a:r>
            <a:r>
              <a:rPr lang="ko-KR" altLang="en-US" sz="500" dirty="0"/>
              <a:t> </a:t>
            </a:r>
            <a:r>
              <a:rPr lang="ko-KR" altLang="en-US" sz="500" dirty="0" err="1"/>
              <a:t>values</a:t>
            </a:r>
            <a:r>
              <a:rPr lang="ko-KR" altLang="en-US" sz="500" dirty="0"/>
              <a:t> </a:t>
            </a:r>
            <a:r>
              <a:rPr lang="ko-KR" altLang="en-US" sz="500" dirty="0" err="1"/>
              <a:t>into</a:t>
            </a:r>
            <a:r>
              <a:rPr lang="ko-KR" altLang="en-US" sz="500" dirty="0"/>
              <a:t> </a:t>
            </a:r>
            <a:r>
              <a:rPr lang="ko-KR" altLang="en-US" sz="500" dirty="0" err="1"/>
              <a:t>an</a:t>
            </a:r>
            <a:r>
              <a:rPr lang="ko-KR" altLang="en-US" sz="500" dirty="0"/>
              <a:t> </a:t>
            </a:r>
            <a:r>
              <a:rPr lang="ko-KR" altLang="en-US" sz="500" dirty="0" err="1"/>
              <a:t>array</a:t>
            </a:r>
            <a:r>
              <a:rPr lang="ko-KR" altLang="en-US" sz="500" dirty="0"/>
              <a:t>     </a:t>
            </a:r>
          </a:p>
          <a:p>
            <a:r>
              <a:rPr lang="ko-KR" altLang="en-US" sz="500" dirty="0"/>
              <a:t>// </a:t>
            </a:r>
            <a:r>
              <a:rPr lang="ko-KR" altLang="en-US" sz="500" dirty="0" err="1"/>
              <a:t>Draw</a:t>
            </a:r>
            <a:r>
              <a:rPr lang="ko-KR" altLang="en-US" sz="500" dirty="0"/>
              <a:t> </a:t>
            </a:r>
            <a:r>
              <a:rPr lang="ko-KR" altLang="en-US" sz="500" dirty="0" err="1"/>
              <a:t>line</a:t>
            </a:r>
            <a:r>
              <a:rPr lang="ko-KR" altLang="en-US" sz="500" dirty="0"/>
              <a:t> </a:t>
            </a:r>
            <a:r>
              <a:rPr lang="ko-KR" altLang="en-US" sz="500" dirty="0" err="1"/>
              <a:t>using</a:t>
            </a:r>
            <a:r>
              <a:rPr lang="ko-KR" altLang="en-US" sz="500" dirty="0"/>
              <a:t> </a:t>
            </a:r>
            <a:r>
              <a:rPr lang="ko-KR" altLang="en-US" sz="500" dirty="0" err="1"/>
              <a:t>received</a:t>
            </a:r>
            <a:r>
              <a:rPr lang="ko-KR" altLang="en-US" sz="500" dirty="0"/>
              <a:t> </a:t>
            </a:r>
            <a:r>
              <a:rPr lang="ko-KR" altLang="en-US" sz="500" dirty="0" err="1"/>
              <a:t>coords</a:t>
            </a:r>
            <a:r>
              <a:rPr lang="ko-KR" altLang="en-US" sz="500" dirty="0"/>
              <a:t>        </a:t>
            </a:r>
          </a:p>
          <a:p>
            <a:r>
              <a:rPr lang="ko-KR" altLang="en-US" sz="500" dirty="0" err="1"/>
              <a:t>bunny</a:t>
            </a:r>
            <a:r>
              <a:rPr lang="ko-KR" altLang="en-US" sz="500" dirty="0"/>
              <a:t>(</a:t>
            </a:r>
            <a:r>
              <a:rPr lang="ko-KR" altLang="en-US" sz="500" dirty="0" err="1"/>
              <a:t>data</a:t>
            </a:r>
            <a:r>
              <a:rPr lang="ko-KR" altLang="en-US" sz="500" dirty="0"/>
              <a:t>[0], </a:t>
            </a:r>
            <a:r>
              <a:rPr lang="ko-KR" altLang="en-US" sz="500" dirty="0" err="1"/>
              <a:t>data</a:t>
            </a:r>
            <a:r>
              <a:rPr lang="ko-KR" altLang="en-US" sz="500" dirty="0"/>
              <a:t>[1], 25); </a:t>
            </a:r>
          </a:p>
          <a:p>
            <a:r>
              <a:rPr lang="ko-KR" altLang="en-US" sz="500" dirty="0"/>
              <a:t>}  </a:t>
            </a:r>
          </a:p>
          <a:p>
            <a:r>
              <a:rPr lang="ko-KR" altLang="en-US" sz="500" dirty="0"/>
              <a:t>} 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void</a:t>
            </a:r>
            <a:r>
              <a:rPr lang="ko-KR" altLang="en-US" sz="500" dirty="0"/>
              <a:t> </a:t>
            </a:r>
            <a:r>
              <a:rPr lang="ko-KR" altLang="en-US" sz="500" dirty="0" err="1"/>
              <a:t>bunny</a:t>
            </a:r>
            <a:r>
              <a:rPr lang="ko-KR" altLang="en-US" sz="500" dirty="0"/>
              <a:t>(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d</a:t>
            </a:r>
            <a:r>
              <a:rPr lang="ko-KR" altLang="en-US" sz="500" dirty="0"/>
              <a:t>) { //</a:t>
            </a:r>
            <a:r>
              <a:rPr lang="ko-KR" altLang="en-US" sz="500" dirty="0" err="1"/>
              <a:t>차설</a:t>
            </a:r>
            <a:r>
              <a:rPr lang="ko-KR" altLang="en-US" sz="500" dirty="0"/>
              <a:t>.. 버니 함수 선언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noStroke</a:t>
            </a:r>
            <a:r>
              <a:rPr lang="ko-KR" altLang="en-US" sz="500" dirty="0"/>
              <a:t>();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(255,255,255);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*4.5,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*3.5);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</a:t>
            </a:r>
            <a:r>
              <a:rPr lang="ko-KR" altLang="en-US" sz="500" dirty="0"/>
              <a:t>(255, 200, 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strokeWeight</a:t>
            </a:r>
            <a:r>
              <a:rPr lang="ko-KR" altLang="en-US" sz="500" dirty="0"/>
              <a:t>(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*0.05);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 220, 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rect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*0.50,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*0.30,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*0.67);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</a:t>
            </a:r>
            <a:r>
              <a:rPr lang="ko-KR" altLang="en-US" sz="500" dirty="0"/>
              <a:t>(0,0,0);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strokeWeight</a:t>
            </a:r>
            <a:r>
              <a:rPr lang="ko-KR" altLang="en-US" sz="500" dirty="0"/>
              <a:t>(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*0.01);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(255,160,0);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beginShape</a:t>
            </a:r>
            <a:r>
              <a:rPr lang="ko-KR" altLang="en-US" sz="500" dirty="0"/>
              <a:t>() 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vertex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*0.20,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*0.40);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vertex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*0.60);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vertex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*0.20,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*0.40);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vertex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*0.20,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*0.40);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endShape</a:t>
            </a:r>
            <a:r>
              <a:rPr lang="ko-KR" altLang="en-US" sz="500" dirty="0"/>
              <a:t>() 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noFill</a:t>
            </a:r>
            <a:r>
              <a:rPr lang="ko-KR" altLang="en-US" sz="500" dirty="0"/>
              <a:t>();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arc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*0.75,d*1.30,d*0.50,0,PI);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line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*0.60, 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(0,0,0);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*0.60);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*0.60);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(255,255,255);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*0.13,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*0.13,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(255,0,0);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*0.18,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*0.25);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*1.10, </a:t>
            </a:r>
            <a:r>
              <a:rPr lang="ko-KR" altLang="en-US" sz="500" dirty="0" err="1"/>
              <a:t>y+d</a:t>
            </a:r>
            <a:r>
              <a:rPr lang="ko-KR" altLang="en-US" sz="500" dirty="0"/>
              <a:t>*0.18,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*0.30,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*0.25);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noStroke</a:t>
            </a:r>
            <a:r>
              <a:rPr lang="ko-KR" altLang="en-US" sz="500" dirty="0"/>
              <a:t>();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(255,255,255);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*0.65,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*2.50,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*1.40,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*4);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*0.65,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*2.50,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*1.40,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*4);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</a:t>
            </a:r>
            <a:r>
              <a:rPr lang="ko-KR" altLang="en-US" sz="500" dirty="0"/>
              <a:t>(2*d,2*d,2*</a:t>
            </a:r>
            <a:r>
              <a:rPr lang="ko-KR" altLang="en-US" sz="500" dirty="0" err="1"/>
              <a:t>d</a:t>
            </a:r>
            <a:r>
              <a:rPr lang="ko-KR" altLang="en-US" sz="500" dirty="0"/>
              <a:t>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line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*1.75, 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*0.01,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*3.30);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noStroke</a:t>
            </a:r>
            <a:r>
              <a:rPr lang="ko-KR" altLang="en-US" sz="500" dirty="0"/>
              <a:t>();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 220, 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x+d</a:t>
            </a:r>
            <a:r>
              <a:rPr lang="ko-KR" altLang="en-US" sz="500" dirty="0"/>
              <a:t>*0.65,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*2.50,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*0.70, 2*</a:t>
            </a:r>
            <a:r>
              <a:rPr lang="ko-KR" altLang="en-US" sz="500" dirty="0" err="1"/>
              <a:t>d</a:t>
            </a:r>
            <a:r>
              <a:rPr lang="ko-KR" altLang="en-US" sz="500" dirty="0"/>
              <a:t>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x-d</a:t>
            </a:r>
            <a:r>
              <a:rPr lang="ko-KR" altLang="en-US" sz="500" dirty="0"/>
              <a:t>*0.65, </a:t>
            </a:r>
            <a:r>
              <a:rPr lang="ko-KR" altLang="en-US" sz="500" dirty="0" err="1"/>
              <a:t>y-d</a:t>
            </a:r>
            <a:r>
              <a:rPr lang="ko-KR" altLang="en-US" sz="500" dirty="0"/>
              <a:t>*2.50,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*0.70, 2*</a:t>
            </a:r>
            <a:r>
              <a:rPr lang="ko-KR" altLang="en-US" sz="500" dirty="0" err="1"/>
              <a:t>d</a:t>
            </a:r>
            <a:r>
              <a:rPr lang="ko-KR" altLang="en-US" sz="500" dirty="0"/>
              <a:t>);</a:t>
            </a:r>
          </a:p>
          <a:p>
            <a:r>
              <a:rPr lang="ko-KR" altLang="en-US" sz="500" dirty="0"/>
              <a:t>}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void</a:t>
            </a:r>
            <a:r>
              <a:rPr lang="ko-KR" altLang="en-US" sz="500" dirty="0"/>
              <a:t> </a:t>
            </a:r>
            <a:r>
              <a:rPr lang="ko-KR" altLang="en-US" sz="500" dirty="0" err="1"/>
              <a:t>fruit</a:t>
            </a:r>
            <a:r>
              <a:rPr lang="ko-KR" altLang="en-US" sz="500" dirty="0"/>
              <a:t>(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float</a:t>
            </a:r>
            <a:r>
              <a:rPr lang="ko-KR" altLang="en-US" sz="500" dirty="0"/>
              <a:t> </a:t>
            </a:r>
            <a:r>
              <a:rPr lang="ko-KR" altLang="en-US" sz="500" dirty="0" err="1"/>
              <a:t>d</a:t>
            </a:r>
            <a:r>
              <a:rPr lang="ko-KR" altLang="en-US" sz="500" dirty="0"/>
              <a:t>) {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stroke</a:t>
            </a:r>
            <a:r>
              <a:rPr lang="ko-KR" altLang="en-US" sz="500" dirty="0"/>
              <a:t>(0,0,0);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(125,125,200);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</a:t>
            </a:r>
            <a:r>
              <a:rPr lang="ko-KR" altLang="en-US" sz="500" dirty="0"/>
              <a:t>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*3.5,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*3);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fill</a:t>
            </a:r>
            <a:r>
              <a:rPr lang="ko-KR" altLang="en-US" sz="500" dirty="0"/>
              <a:t>(255,255,255);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</a:t>
            </a:r>
            <a:r>
              <a:rPr lang="ko-KR" altLang="en-US" sz="500" dirty="0"/>
              <a:t> -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*1.4,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*1.0);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ellipse</a:t>
            </a:r>
            <a:r>
              <a:rPr lang="ko-KR" altLang="en-US" sz="500" dirty="0"/>
              <a:t>(</a:t>
            </a:r>
            <a:r>
              <a:rPr lang="ko-KR" altLang="en-US" sz="500" dirty="0" err="1"/>
              <a:t>x</a:t>
            </a:r>
            <a:r>
              <a:rPr lang="ko-KR" altLang="en-US" sz="500" dirty="0"/>
              <a:t>, </a:t>
            </a:r>
            <a:r>
              <a:rPr lang="ko-KR" altLang="en-US" sz="500" dirty="0" err="1"/>
              <a:t>y</a:t>
            </a:r>
            <a:r>
              <a:rPr lang="ko-KR" altLang="en-US" sz="500" dirty="0"/>
              <a:t> -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*1.0,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*1.4*0.7, </a:t>
            </a:r>
            <a:r>
              <a:rPr lang="ko-KR" altLang="en-US" sz="500" dirty="0" err="1"/>
              <a:t>d</a:t>
            </a:r>
            <a:r>
              <a:rPr lang="ko-KR" altLang="en-US" sz="500" dirty="0"/>
              <a:t>*1.0*0.7);</a:t>
            </a:r>
          </a:p>
          <a:p>
            <a:r>
              <a:rPr lang="ko-KR" altLang="en-US" sz="5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F8C66-4403-FC07-0ACE-B58F0758316E}"/>
              </a:ext>
            </a:extLst>
          </p:cNvPr>
          <p:cNvSpPr txBox="1"/>
          <p:nvPr/>
        </p:nvSpPr>
        <p:spPr>
          <a:xfrm>
            <a:off x="2611795" y="1856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소스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A1135-BCBE-9E0A-EF2D-E49C5558C08D}"/>
              </a:ext>
            </a:extLst>
          </p:cNvPr>
          <p:cNvSpPr txBox="1"/>
          <p:nvPr/>
        </p:nvSpPr>
        <p:spPr>
          <a:xfrm>
            <a:off x="7064053" y="18567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 소스</a:t>
            </a:r>
          </a:p>
        </p:txBody>
      </p:sp>
    </p:spTree>
    <p:extLst>
      <p:ext uri="{BB962C8B-B14F-4D97-AF65-F5344CB8AC3E}">
        <p14:creationId xmlns:p14="http://schemas.microsoft.com/office/powerpoint/2010/main" val="221211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1496</Words>
  <Application>Microsoft Office PowerPoint</Application>
  <PresentationFormat>와이드스크린</PresentationFormat>
  <Paragraphs>162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8조 남궁호민 오지훈 현시온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8조 남궁호민 오지훈 현시온</dc:title>
  <dc:creator>현 시온</dc:creator>
  <cp:lastModifiedBy>현 시온</cp:lastModifiedBy>
  <cp:revision>1</cp:revision>
  <dcterms:created xsi:type="dcterms:W3CDTF">2023-05-28T08:38:53Z</dcterms:created>
  <dcterms:modified xsi:type="dcterms:W3CDTF">2023-05-28T08:44:50Z</dcterms:modified>
</cp:coreProperties>
</file>