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3E343-85B1-795A-9376-711F76D13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51603D-C02C-0E59-CBEB-6AF9AD856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E38F8-4391-616D-4805-FDADB3E1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FD8-4E04-4CD2-A7C8-B9C1FE732E5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CF3E5-2E4D-1460-ABD2-41B69623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61FA6-CD62-A273-341B-CF0A1264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39D0-DAC0-4926-83E9-D17250E89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2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133CC-4A10-D152-F13E-43769D19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011ED0-1DCB-179D-8A41-060BF1A18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6FECE-EC73-DBD3-7498-9A86DF37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FD8-4E04-4CD2-A7C8-B9C1FE732E5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68A0B-84C7-3114-5AEB-AF7187F2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860A3-8012-8EF4-4874-4E12AB6B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39D0-DAC0-4926-83E9-D17250E89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1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4F98E8-4678-42C6-A3F4-01312457D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CF40DB-C470-3C55-99BA-EA6EF8531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8459D-10A4-DED1-8649-AE65D6A6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FD8-4E04-4CD2-A7C8-B9C1FE732E5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D1E9-D530-48AB-AB95-290FA5BB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08F06-395B-7526-343A-BF12D5BD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39D0-DAC0-4926-83E9-D17250E89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79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8B87A-6B70-8AEF-67A8-691C16F7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43A8B-308E-4F1B-0A5D-E061EDDB0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3DB5D-FB01-3E9E-3664-2CA5BFCD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FD8-4E04-4CD2-A7C8-B9C1FE732E5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86D6F-E065-9547-B606-5B3EE4D8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E0588-D862-D833-1B7E-704DBBEB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39D0-DAC0-4926-83E9-D17250E89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8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41590-1DC1-8E18-7224-D25ABD1C9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F03622-5B17-E8B2-10C8-2FF4167A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FEFA4-A0CC-A06A-D1D1-424E946A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FD8-4E04-4CD2-A7C8-B9C1FE732E5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05ADC-BAC2-BA22-B8F6-464ED26B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BD4AC-FC2B-B501-22A1-71C6C37D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39D0-DAC0-4926-83E9-D17250E89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7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851C6-085D-76AC-D552-DB49B172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B5206-2E5D-CEC8-2A67-83C2CB172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216459-0B7A-A52D-A1EF-B2686F56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387F0-B7B2-1934-BE4B-C7281883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FD8-4E04-4CD2-A7C8-B9C1FE732E5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81164E-E8BF-40EE-5FF2-0F282B22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C7659-CCA5-81DD-A500-744A460C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39D0-DAC0-4926-83E9-D17250E89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2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BE096-0E6F-39B4-D4F5-CAF83F75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0CD87-21F5-C5AC-D462-35611C1A0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2DF1E-5684-90FA-9F26-48AE71860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4A352D-2965-A299-72CB-6959A1718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9E3140-9530-5F72-DDB7-676FEB78C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EF5DD9-E96B-282E-0CCA-C048F1FC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FD8-4E04-4CD2-A7C8-B9C1FE732E5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F967AC-94FA-1324-F1D0-232E42F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546CF3-289D-9403-9756-726DD802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39D0-DAC0-4926-83E9-D17250E89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5BD3F-45AB-1F0E-726E-A2EC8CB6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411B3F-5743-5260-7F1E-7880BEC4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FD8-4E04-4CD2-A7C8-B9C1FE732E5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5204F0-DB55-460F-A32A-4C70612C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2EF78C-8E2B-AC77-EB5D-E42EA9B5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39D0-DAC0-4926-83E9-D17250E89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77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0D1BC1-F7ED-02EA-53FD-F0AA7CB9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FD8-4E04-4CD2-A7C8-B9C1FE732E5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420CF7-2C5E-83A0-0263-F5207934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58274F-27A3-153B-32C1-D79F6E02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39D0-DAC0-4926-83E9-D17250E89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3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20AEF-21A6-A9BD-815C-6E2BC37B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03F6D-4222-1D3A-4F85-8AD7AC0E1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04A88C-901B-4421-561C-C2C5C3910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3117A7-5E8A-D123-8E08-E40A48B4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FD8-4E04-4CD2-A7C8-B9C1FE732E5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928177-76CF-CEE0-187E-79141A19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B59ADF-D57A-F8EF-44ED-3025D3B9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39D0-DAC0-4926-83E9-D17250E89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2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699B3-6309-C350-317F-A24B9AED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38F5C-DBAA-5C9E-C88F-6C9700C52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23EBF9-931D-476B-3F34-AFC84AC4E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EBAF3-5A01-09D4-BF43-F1F5EFFE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FD8-4E04-4CD2-A7C8-B9C1FE732E5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68780-1B38-1E40-3F17-BAA115B7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6684E-CAB7-C68E-60C4-9B42E1F3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39D0-DAC0-4926-83E9-D17250E89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69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24206A-C7E9-E29D-A8F2-2673CA16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020B65-CC35-616E-190F-6713819DF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C49E2-0DA4-475D-172E-91FEDDD57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7CFD8-4E04-4CD2-A7C8-B9C1FE732E5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D35D8-2187-D967-0B4A-D36A4D7B4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985BC-546B-0365-E35A-A60C62184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639D0-DAC0-4926-83E9-D17250E89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9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7C4EBD-2C08-6094-D1DF-7D39A597B292}"/>
              </a:ext>
            </a:extLst>
          </p:cNvPr>
          <p:cNvSpPr txBox="1"/>
          <p:nvPr/>
        </p:nvSpPr>
        <p:spPr>
          <a:xfrm>
            <a:off x="1175657" y="154909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내용 설명 : </a:t>
            </a:r>
            <a:r>
              <a:rPr lang="ko-KR" altLang="en-US" dirty="0" err="1"/>
              <a:t>sphere를</a:t>
            </a:r>
            <a:r>
              <a:rPr lang="ko-KR" altLang="en-US" dirty="0"/>
              <a:t> 통해 공전을 하는 행성계를 표현해보고 싶었습니다.</a:t>
            </a:r>
          </a:p>
          <a:p>
            <a:endParaRPr lang="ko-KR" altLang="en-US" dirty="0"/>
          </a:p>
          <a:p>
            <a:r>
              <a:rPr lang="ko-KR" altLang="en-US" dirty="0"/>
              <a:t>소감 : 우선 좌표계를 이해하는 것이 중요하다고 생각하여 간단하게 하고 싶었던 아이디어를 구현해보았습니다. </a:t>
            </a:r>
            <a:r>
              <a:rPr lang="ko-KR" altLang="en-US" dirty="0" err="1"/>
              <a:t>translate</a:t>
            </a:r>
            <a:r>
              <a:rPr lang="ko-KR" altLang="en-US" dirty="0"/>
              <a:t> 함수가 아예 대상 좌표를 해당 좌표로 바꾸는 것이 아닌 대상 좌표에 그 좌표만큼 더하는 것임을 알게 되었고, </a:t>
            </a:r>
            <a:r>
              <a:rPr lang="ko-KR" altLang="en-US" dirty="0" err="1"/>
              <a:t>x축이</a:t>
            </a:r>
            <a:r>
              <a:rPr lang="ko-KR" altLang="en-US" dirty="0"/>
              <a:t> 좌우, </a:t>
            </a:r>
            <a:r>
              <a:rPr lang="ko-KR" altLang="en-US" dirty="0" err="1"/>
              <a:t>y축이</a:t>
            </a:r>
            <a:r>
              <a:rPr lang="ko-KR" altLang="en-US" dirty="0"/>
              <a:t> 상하, </a:t>
            </a:r>
            <a:r>
              <a:rPr lang="ko-KR" altLang="en-US" dirty="0" err="1"/>
              <a:t>z축이</a:t>
            </a:r>
            <a:r>
              <a:rPr lang="ko-KR" altLang="en-US" dirty="0"/>
              <a:t> 전후라는 것을 이해하게 되었습니다. 하지만 원근법에 따라 화면에 나오는 결과는 예상했던 것과 조금 다르게 보이는 것이 있으니 그것을 감안하고 프로그래밍하는 연습이 필요할 것 같습니다.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2B861-5A95-830B-3FAC-DE48684F32FB}"/>
              </a:ext>
            </a:extLst>
          </p:cNvPr>
          <p:cNvSpPr txBox="1"/>
          <p:nvPr/>
        </p:nvSpPr>
        <p:spPr>
          <a:xfrm>
            <a:off x="7761514" y="1918428"/>
            <a:ext cx="3733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float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angle</a:t>
            </a:r>
            <a:r>
              <a:rPr lang="ko-KR" altLang="en-US" sz="1200" dirty="0"/>
              <a:t> = 0;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(640, 400, P3D);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frameRate</a:t>
            </a:r>
            <a:r>
              <a:rPr lang="ko-KR" altLang="en-US" sz="1200" dirty="0"/>
              <a:t>(10);</a:t>
            </a:r>
          </a:p>
          <a:p>
            <a:r>
              <a:rPr lang="ko-KR" altLang="en-US" sz="1200" dirty="0"/>
              <a:t>}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draw</a:t>
            </a:r>
            <a:r>
              <a:rPr lang="ko-KR" altLang="en-US" sz="1200" dirty="0"/>
              <a:t>(){  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background</a:t>
            </a:r>
            <a:r>
              <a:rPr lang="ko-KR" altLang="en-US" sz="1200" dirty="0"/>
              <a:t>(0);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lights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noStroke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translate</a:t>
            </a:r>
            <a:r>
              <a:rPr lang="ko-KR" altLang="en-US" sz="1200" dirty="0"/>
              <a:t>(320,200,0);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fill</a:t>
            </a:r>
            <a:r>
              <a:rPr lang="ko-KR" altLang="en-US" sz="1200" dirty="0"/>
              <a:t>(255,0,0);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sphere</a:t>
            </a:r>
            <a:r>
              <a:rPr lang="ko-KR" altLang="en-US" sz="1200" dirty="0"/>
              <a:t>(100);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translate</a:t>
            </a:r>
            <a:r>
              <a:rPr lang="ko-KR" altLang="en-US" sz="1200" dirty="0"/>
              <a:t>(200*</a:t>
            </a:r>
            <a:r>
              <a:rPr lang="ko-KR" altLang="en-US" sz="1200" dirty="0" err="1"/>
              <a:t>cos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angle</a:t>
            </a:r>
            <a:r>
              <a:rPr lang="ko-KR" altLang="en-US" sz="1200" dirty="0"/>
              <a:t>),0,200*</a:t>
            </a:r>
            <a:r>
              <a:rPr lang="ko-KR" altLang="en-US" sz="1200" dirty="0" err="1"/>
              <a:t>sin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angle</a:t>
            </a:r>
            <a:r>
              <a:rPr lang="ko-KR" altLang="en-US" sz="1200" dirty="0"/>
              <a:t>)); </a:t>
            </a:r>
            <a:endParaRPr lang="en-US" altLang="ko-KR" sz="1200" dirty="0"/>
          </a:p>
          <a:p>
            <a:r>
              <a:rPr lang="ko-KR" altLang="en-US" sz="1200" dirty="0"/>
              <a:t>//대상 좌표에 </a:t>
            </a:r>
            <a:r>
              <a:rPr lang="ko-KR" altLang="en-US" sz="1200" dirty="0" err="1"/>
              <a:t>해당값을</a:t>
            </a:r>
            <a:r>
              <a:rPr lang="ko-KR" altLang="en-US" sz="1200" dirty="0"/>
              <a:t> 더하는 것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fill</a:t>
            </a:r>
            <a:r>
              <a:rPr lang="ko-KR" altLang="en-US" sz="1200" dirty="0"/>
              <a:t>(0,0,255);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sphere</a:t>
            </a:r>
            <a:r>
              <a:rPr lang="ko-KR" altLang="en-US" sz="1200" dirty="0"/>
              <a:t>(40);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translate</a:t>
            </a:r>
            <a:r>
              <a:rPr lang="ko-KR" altLang="en-US" sz="1200" dirty="0"/>
              <a:t>(-450*</a:t>
            </a:r>
            <a:r>
              <a:rPr lang="ko-KR" altLang="en-US" sz="1200" dirty="0" err="1"/>
              <a:t>cos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angle</a:t>
            </a:r>
            <a:r>
              <a:rPr lang="ko-KR" altLang="en-US" sz="1200" dirty="0"/>
              <a:t>),0,-450*</a:t>
            </a:r>
            <a:r>
              <a:rPr lang="ko-KR" altLang="en-US" sz="1200" dirty="0" err="1"/>
              <a:t>sin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angle</a:t>
            </a:r>
            <a:r>
              <a:rPr lang="ko-KR" altLang="en-US" sz="1200" dirty="0"/>
              <a:t>));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fill</a:t>
            </a:r>
            <a:r>
              <a:rPr lang="ko-KR" altLang="en-US" sz="1200" dirty="0"/>
              <a:t>(0,255,0);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sphere</a:t>
            </a:r>
            <a:r>
              <a:rPr lang="ko-KR" altLang="en-US" sz="1200" dirty="0"/>
              <a:t>(20);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angle</a:t>
            </a:r>
            <a:r>
              <a:rPr lang="ko-KR" altLang="en-US" sz="1200" dirty="0"/>
              <a:t>=angle+0.1;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E5329-C4C3-956F-70F6-D9C206F586DA}"/>
              </a:ext>
            </a:extLst>
          </p:cNvPr>
          <p:cNvSpPr txBox="1"/>
          <p:nvPr/>
        </p:nvSpPr>
        <p:spPr>
          <a:xfrm>
            <a:off x="7761514" y="1549096"/>
            <a:ext cx="1453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소스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95F047-8AD8-9189-A2B2-F3DC98FE18DD}"/>
              </a:ext>
            </a:extLst>
          </p:cNvPr>
          <p:cNvSpPr txBox="1"/>
          <p:nvPr/>
        </p:nvSpPr>
        <p:spPr>
          <a:xfrm>
            <a:off x="1175657" y="1179764"/>
            <a:ext cx="1453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현시온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3014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 시온</dc:creator>
  <cp:lastModifiedBy>현 시온</cp:lastModifiedBy>
  <cp:revision>1</cp:revision>
  <dcterms:created xsi:type="dcterms:W3CDTF">2023-06-04T11:13:46Z</dcterms:created>
  <dcterms:modified xsi:type="dcterms:W3CDTF">2023-06-04T11:13:46Z</dcterms:modified>
</cp:coreProperties>
</file>