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5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544F49-68D1-9A05-F908-05053E5E3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F746D5-5D18-3C88-2932-5A936E7F6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CF4B28-6337-663B-FB0F-BAF424D42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BD20-84B5-4107-913E-9F04A1C2D9F9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9AA172-DB42-B7DD-6759-D61A839E6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59AC33-53DE-1424-5F20-D38C9078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9C14-FA06-437E-9F89-7F38CB603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549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1E0F6-C28A-07F8-E7D1-F12ECFC3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E15F31-30F3-6C19-AF20-A2978851C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8D8817-82F4-40FC-850A-0DC3BC9D8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BD20-84B5-4107-913E-9F04A1C2D9F9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072364-7362-0BD1-9DE2-939790EAE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9C1B4D-0492-4D79-7A77-655F1EB93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9C14-FA06-437E-9F89-7F38CB603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12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8D4AF2-C642-F846-C152-25CBE875CC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034991-BA96-0F0B-7F1B-F5411FDE1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589172-64DF-9901-497D-48A2A2A6F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BD20-84B5-4107-913E-9F04A1C2D9F9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A13D8C-AD64-306A-43B3-C2184912D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135FB6-67FF-79BA-F4D3-A3A01ED2D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9C14-FA06-437E-9F89-7F38CB603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713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4B839B-9A75-E45C-B4E8-337990C2B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0AB2CB-ABA9-3D57-E4E6-C618EACC6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C1FF8D-5E22-00E4-B71D-68A430592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BD20-84B5-4107-913E-9F04A1C2D9F9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3B2355-A28B-0894-56D4-CC2D17423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674E77-0791-D418-826E-494EC964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9C14-FA06-437E-9F89-7F38CB603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762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48AC4-5741-3532-3897-E1B50AEF9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64707E-7C14-FFD3-11A4-F7A055D4C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6B181C-F2EE-A028-BCFC-2E0A2B4B7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BD20-84B5-4107-913E-9F04A1C2D9F9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B59584-2D3A-3D85-5CFC-60668D2ED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38E3E8-BAE8-34DE-BC9B-788BE62E1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9C14-FA06-437E-9F89-7F38CB603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17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F5F56-D4F8-28D7-36E3-65C5C7780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38A88C-19E8-8EC0-14DF-462817CEF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C3D189-CA16-CFB2-C158-B8A8105CC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7E382E-0507-101D-7669-64E75F6B6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BD20-84B5-4107-913E-9F04A1C2D9F9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066742-85B1-289C-2664-4582F215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3F09FD-C843-361F-EB9B-B0B12AC0F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9C14-FA06-437E-9F89-7F38CB603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461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792E5-A8BE-B5C8-FABF-1F7272E5A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06969C-E862-C6F9-EBAC-6A2C282EF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3A2ABA-DCFC-2C4B-EB0C-CB1C3096F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742ADB-4C92-183F-5CD8-E634A4681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FA5F1E-E457-4153-2AA4-D8F1C09F5C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343706-DA0F-2305-D407-393EB9744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BD20-84B5-4107-913E-9F04A1C2D9F9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C2F1DD-808D-CC86-B0DB-8E6DB3484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056B312-3C97-30A1-6655-8F76BE03B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9C14-FA06-437E-9F89-7F38CB603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451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70518-336E-1B0F-3907-2C732665E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49570CC-18AD-31DA-58CA-571A515B3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BD20-84B5-4107-913E-9F04A1C2D9F9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2DE6F9-CBC7-4EE1-893B-FF49E566D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D85A7D-7E1B-205D-BBD6-8FDAF6E89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9C14-FA06-437E-9F89-7F38CB603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48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441E68-3C63-7A77-192C-F138A22C6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BD20-84B5-4107-913E-9F04A1C2D9F9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F85CC3-F67A-4B0E-5187-977B77046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2BAAB0-0A7B-5E34-DB83-50C446378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9C14-FA06-437E-9F89-7F38CB603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978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1DBA10-C44B-80C4-CC1C-E9F368FB1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9FAD52-1EC4-00C5-5E4C-653BD6A3A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FC860C-D288-DDE7-78C0-F70C21159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10C414-3A5C-1291-4789-3EAFAF11F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BD20-84B5-4107-913E-9F04A1C2D9F9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38014-DE92-1FFD-84D5-2E59F723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4FFB5D-350F-15C7-1F27-32CAF948A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9C14-FA06-437E-9F89-7F38CB603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485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D68DC0-21FC-E095-920C-4EBB5A296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D6180B-D1A3-004D-53FC-2F48709967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2092EA-06E9-6C40-D602-568F98EFC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688207-BAA6-E5F3-03AF-6A34E8B13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BD20-84B5-4107-913E-9F04A1C2D9F9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13AED6-AB77-1A50-F74D-C89C9F046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BE92D6-5ECC-588C-3381-91CBD2C24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9C14-FA06-437E-9F89-7F38CB603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053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9BE73CF-BE2A-23FA-FF2D-34E36B08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DF4D65-7433-08E5-76CF-6F6C8FAEF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17D0F6-DAD9-A801-470F-2B6E6A98C6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BBD20-84B5-4107-913E-9F04A1C2D9F9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BA33E9-1853-562A-DEA2-8CDFE8D686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B3854D-8AFF-1795-0AB3-3B3A6BF26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E9C14-FA06-437E-9F89-7F38CB603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757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Xcl-4HdmuTQDun5NkG8XpnZGux7c3XvR/view?usp=shar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icJB92FUxZQ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8FF3C-087A-F679-2A38-0850E68046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/>
              <a:t>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AC2718-9728-D097-170C-755F53B60A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오지훈 </a:t>
            </a:r>
            <a:r>
              <a:rPr lang="ko-KR" altLang="en-US" dirty="0" err="1"/>
              <a:t>남궁호민</a:t>
            </a:r>
            <a:r>
              <a:rPr lang="ko-KR" altLang="en-US" dirty="0"/>
              <a:t> </a:t>
            </a:r>
            <a:r>
              <a:rPr lang="ko-KR" altLang="en-US" dirty="0" err="1"/>
              <a:t>현시온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5992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E081EB-6956-4C2B-140C-AC428BDD6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내용 설명 및 소감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89405D-8208-8842-405E-B3F55375D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내용 설명 </a:t>
            </a:r>
            <a:r>
              <a:rPr lang="en-US" altLang="ko-KR" dirty="0"/>
              <a:t>: </a:t>
            </a:r>
            <a:r>
              <a:rPr lang="ko-KR" altLang="en-US" dirty="0"/>
              <a:t>정육면체와 구를 움직이게 하고 </a:t>
            </a:r>
            <a:r>
              <a:rPr lang="en-US" altLang="ko-KR" dirty="0"/>
              <a:t>bird’s eyes view</a:t>
            </a:r>
            <a:r>
              <a:rPr lang="ko-KR" altLang="en-US" dirty="0"/>
              <a:t>와 </a:t>
            </a:r>
            <a:r>
              <a:rPr lang="en-US" altLang="ko-KR" dirty="0"/>
              <a:t>FPS(</a:t>
            </a:r>
            <a:r>
              <a:rPr lang="ko-KR" altLang="en-US" dirty="0"/>
              <a:t>구 후방에 카메라 기준</a:t>
            </a:r>
            <a:r>
              <a:rPr lang="en-US" altLang="ko-KR" dirty="0"/>
              <a:t>)</a:t>
            </a:r>
            <a:r>
              <a:rPr lang="ko-KR" altLang="en-US" dirty="0"/>
              <a:t>의 시점에서 촬영하도록 코드를 만들었습니다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소감 </a:t>
            </a:r>
            <a:r>
              <a:rPr lang="en-US" altLang="ko-KR" dirty="0"/>
              <a:t>: </a:t>
            </a:r>
            <a:r>
              <a:rPr lang="ko-KR" altLang="en-US" dirty="0"/>
              <a:t>대부분의 게임을 하면서 </a:t>
            </a:r>
            <a:r>
              <a:rPr lang="en-US" altLang="ko-KR" dirty="0"/>
              <a:t>1</a:t>
            </a:r>
            <a:r>
              <a:rPr lang="ko-KR" altLang="en-US" dirty="0" err="1"/>
              <a:t>인칭와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인칭</a:t>
            </a:r>
            <a:r>
              <a:rPr lang="en-US" altLang="ko-KR" dirty="0"/>
              <a:t>, </a:t>
            </a:r>
            <a:r>
              <a:rPr lang="ko-KR" altLang="en-US" dirty="0" err="1"/>
              <a:t>탑뷰에서</a:t>
            </a:r>
            <a:r>
              <a:rPr lang="ko-KR" altLang="en-US" dirty="0"/>
              <a:t> 게임을 플레이했는데</a:t>
            </a:r>
            <a:r>
              <a:rPr lang="en-US" altLang="ko-KR" dirty="0"/>
              <a:t>, </a:t>
            </a:r>
            <a:r>
              <a:rPr lang="ko-KR" altLang="en-US" dirty="0"/>
              <a:t>지난 시간의 </a:t>
            </a:r>
            <a:r>
              <a:rPr lang="en-US" altLang="ko-KR" dirty="0"/>
              <a:t>3D </a:t>
            </a:r>
            <a:r>
              <a:rPr lang="ko-KR" altLang="en-US" dirty="0"/>
              <a:t>그래픽에 이어 이번 시간은 카메라를 조정하는 코드를 배우고 이를 활용하는 과제를 통해 어려웠던 </a:t>
            </a:r>
            <a:r>
              <a:rPr lang="en-US" altLang="ko-KR" dirty="0"/>
              <a:t>3D</a:t>
            </a:r>
            <a:r>
              <a:rPr lang="ko-KR" altLang="en-US" dirty="0"/>
              <a:t>코딩부분을 공부할 수 있었던 유익한 시간이었다고 생각합니다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7686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E081EB-6956-4C2B-140C-AC428BDD6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및 영상 링크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89405D-8208-8842-405E-B3F55375D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float a = 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void setup(){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size(400, 400, P3D);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//bird eye view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//camera(400, 400, 400, 0, 0, 0, 1, 1, 0);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void draw()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a+=1;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background(0);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stroke(255, 0, 0);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line(800, 0, 0, -800, 0, 0);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stroke(0, 255, 0);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line(0, 800, 0, 0, -800, 0);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stroke(0, 0, 255);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line(0, 0, 800, 0, 0, -800);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if(a &gt;= 400){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  a = -400;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noStroke</a:t>
            </a:r>
            <a:r>
              <a:rPr lang="en-US" altLang="ko-KR" dirty="0"/>
              <a:t>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lights();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translate(a, 0, 0);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sphere(50);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translate(0, 0, 0);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box(-a, a, 0, 100);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//FPS view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camera(a-200,-200,0, a+100,0,0, 1, 1, 0);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void box(float x, float y, float z, int d){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beginShape</a:t>
            </a:r>
            <a:r>
              <a:rPr lang="en-US" altLang="ko-KR" dirty="0"/>
              <a:t>(QUAD_STRIP);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vertex(x-d/2,y-d/2,z+d/2);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vertex(</a:t>
            </a:r>
            <a:r>
              <a:rPr lang="en-US" altLang="ko-KR" dirty="0" err="1"/>
              <a:t>x+d</a:t>
            </a:r>
            <a:r>
              <a:rPr lang="en-US" altLang="ko-KR" dirty="0"/>
              <a:t>/2,y-d/2,z+d/2);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vertex(x-d/2,y+d/2,z+d/2);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vertex(</a:t>
            </a:r>
            <a:r>
              <a:rPr lang="en-US" altLang="ko-KR" dirty="0" err="1"/>
              <a:t>x+d</a:t>
            </a:r>
            <a:r>
              <a:rPr lang="en-US" altLang="ko-KR" dirty="0"/>
              <a:t>/2,y+d/2,z+d/2);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vertex(x-d/2,y+d/2,z-d/2);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vertex(</a:t>
            </a:r>
            <a:r>
              <a:rPr lang="en-US" altLang="ko-KR" dirty="0" err="1"/>
              <a:t>x+d</a:t>
            </a:r>
            <a:r>
              <a:rPr lang="en-US" altLang="ko-KR" dirty="0"/>
              <a:t>/2,y+d/2,z-d/2);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vertex(x-d/2,y-d/2,z-d/2);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vertex(</a:t>
            </a:r>
            <a:r>
              <a:rPr lang="en-US" altLang="ko-KR" dirty="0" err="1"/>
              <a:t>x+d</a:t>
            </a:r>
            <a:r>
              <a:rPr lang="en-US" altLang="ko-KR" dirty="0"/>
              <a:t>/2,y-d/2,z-d/2);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endShape</a:t>
            </a:r>
            <a:r>
              <a:rPr lang="en-US" altLang="ko-KR" dirty="0"/>
              <a:t>(QUAD_STRIP);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beginShape</a:t>
            </a:r>
            <a:r>
              <a:rPr lang="en-US" altLang="ko-KR" dirty="0"/>
              <a:t>(QUAD_STRIP);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vertex(x-d/2,y+d/2,z+d/2);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vertex(x-d/2,y+d/2,z-d/2);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vertex(x-d/2,y-d/2,z+d/2);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vertex(x-d/2,y-d/2,z-d/2);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vertex(</a:t>
            </a:r>
            <a:r>
              <a:rPr lang="en-US" altLang="ko-KR" dirty="0" err="1"/>
              <a:t>x+d</a:t>
            </a:r>
            <a:r>
              <a:rPr lang="en-US" altLang="ko-KR" dirty="0"/>
              <a:t>/2,y-d/2,z+d/2);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vertex(</a:t>
            </a:r>
            <a:r>
              <a:rPr lang="en-US" altLang="ko-KR" dirty="0" err="1"/>
              <a:t>x+d</a:t>
            </a:r>
            <a:r>
              <a:rPr lang="en-US" altLang="ko-KR" dirty="0"/>
              <a:t>/2,y-d/2,z-d/2);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vertex(</a:t>
            </a:r>
            <a:r>
              <a:rPr lang="en-US" altLang="ko-KR" dirty="0" err="1"/>
              <a:t>x+d</a:t>
            </a:r>
            <a:r>
              <a:rPr lang="en-US" altLang="ko-KR" dirty="0"/>
              <a:t>/2,y+d/2,z+d/2);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vertex(</a:t>
            </a:r>
            <a:r>
              <a:rPr lang="en-US" altLang="ko-KR" dirty="0" err="1"/>
              <a:t>x+d</a:t>
            </a:r>
            <a:r>
              <a:rPr lang="en-US" altLang="ko-KR" dirty="0"/>
              <a:t>/2,y+d/2,z-d/2);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endShape</a:t>
            </a:r>
            <a:r>
              <a:rPr lang="en-US" altLang="ko-KR" dirty="0"/>
              <a:t>(QUAD_STRIP);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648225E-796B-71C7-5218-DE7BA9E70BB4}"/>
              </a:ext>
            </a:extLst>
          </p:cNvPr>
          <p:cNvSpPr txBox="1">
            <a:spLocks/>
          </p:cNvSpPr>
          <p:nvPr/>
        </p:nvSpPr>
        <p:spPr>
          <a:xfrm>
            <a:off x="838200" y="6176963"/>
            <a:ext cx="10515600" cy="580204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6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dirty="0">
                <a:hlinkClick r:id="rId2"/>
              </a:rPr>
              <a:t>https://drive.google.com/file/d/1Xcl-4HdmuTQDun5NkG8XpnZGux7c3XvR/view?usp=sharing</a:t>
            </a:r>
            <a:endParaRPr lang="en-US" altLang="ko-KR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83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E1679EE-F0E9-6CE3-672B-CE33F067CB3D}"/>
              </a:ext>
            </a:extLst>
          </p:cNvPr>
          <p:cNvSpPr txBox="1"/>
          <p:nvPr/>
        </p:nvSpPr>
        <p:spPr>
          <a:xfrm>
            <a:off x="185057" y="1997839"/>
            <a:ext cx="114387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저번 주 과제를 기반으로 카메라에 </a:t>
            </a:r>
            <a:r>
              <a:rPr lang="en-US" altLang="ko-KR" dirty="0"/>
              <a:t>FPS view </a:t>
            </a:r>
            <a:r>
              <a:rPr lang="ko-KR" altLang="en-US" dirty="0"/>
              <a:t>모드를 탑재하여 다방면으로 볼 수 있도록 </a:t>
            </a:r>
            <a:endParaRPr lang="en-US" altLang="ko-KR" dirty="0"/>
          </a:p>
          <a:p>
            <a:r>
              <a:rPr lang="ko-KR" altLang="en-US" dirty="0"/>
              <a:t>시뮬레이션 프로그램을 만들었습니다</a:t>
            </a:r>
            <a:r>
              <a:rPr lang="en-US" altLang="ko-KR" dirty="0"/>
              <a:t>. </a:t>
            </a:r>
            <a:r>
              <a:rPr lang="ko-KR" altLang="en-US" dirty="0"/>
              <a:t>또한 </a:t>
            </a:r>
            <a:r>
              <a:rPr lang="en-US" altLang="ko-KR" dirty="0"/>
              <a:t>bird eye’s view </a:t>
            </a:r>
            <a:r>
              <a:rPr lang="ko-KR" altLang="en-US" dirty="0"/>
              <a:t>모드를 활용하여 </a:t>
            </a:r>
            <a:r>
              <a:rPr lang="en-US" altLang="ko-KR" dirty="0"/>
              <a:t>B</a:t>
            </a:r>
            <a:r>
              <a:rPr lang="ko-KR" altLang="en-US" dirty="0"/>
              <a:t>키를 누르면 </a:t>
            </a:r>
            <a:endParaRPr lang="en-US" altLang="ko-KR" dirty="0"/>
          </a:p>
          <a:p>
            <a:r>
              <a:rPr lang="ko-KR" altLang="en-US" dirty="0"/>
              <a:t>특정 좌표로 카메라를 고정시킬 수 있도록 제작하였습니다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사실상 수업에서 배우는 내용은 이번주가 마지막이었습니다</a:t>
            </a:r>
            <a:r>
              <a:rPr lang="en-US" altLang="ko-KR" dirty="0"/>
              <a:t>. </a:t>
            </a:r>
            <a:r>
              <a:rPr lang="ko-KR" altLang="en-US" dirty="0"/>
              <a:t>코딩에 대해서 거의 모르는 상태였지만 </a:t>
            </a:r>
            <a:endParaRPr lang="en-US" altLang="ko-KR" dirty="0"/>
          </a:p>
          <a:p>
            <a:r>
              <a:rPr lang="ko-KR" altLang="en-US" dirty="0"/>
              <a:t>교수님의 수업을 통해서 새로운 내용들을 더욱 많이 알아갈 수 있었습니다</a:t>
            </a:r>
            <a:r>
              <a:rPr lang="en-US" altLang="ko-KR" dirty="0"/>
              <a:t>. </a:t>
            </a:r>
            <a:r>
              <a:rPr lang="ko-KR" altLang="en-US" dirty="0"/>
              <a:t>특히 </a:t>
            </a:r>
            <a:r>
              <a:rPr lang="en-US" altLang="ko-KR" dirty="0"/>
              <a:t>3d </a:t>
            </a:r>
            <a:r>
              <a:rPr lang="ko-KR" altLang="en-US" dirty="0"/>
              <a:t>프로그래밍은 과거에 </a:t>
            </a:r>
            <a:r>
              <a:rPr lang="en-US" altLang="ko-KR" dirty="0"/>
              <a:t>source film maker </a:t>
            </a:r>
            <a:r>
              <a:rPr lang="ko-KR" altLang="en-US" dirty="0"/>
              <a:t>라는 </a:t>
            </a:r>
            <a:r>
              <a:rPr lang="en-US" altLang="ko-KR" dirty="0"/>
              <a:t>3d </a:t>
            </a:r>
            <a:r>
              <a:rPr lang="ko-KR" altLang="en-US" dirty="0"/>
              <a:t>프로그램을 써본 적이 있는 저에게는 많이 친숙하고 반가운 내용이었습니다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한 학기동안 좋은 강의 해 주셔서 감사했습니다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en-US" altLang="ko-KR" dirty="0">
                <a:hlinkClick r:id="rId2"/>
              </a:rPr>
              <a:t>https://youtu.be/icJB92FUxZQ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0485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734</Words>
  <Application>Microsoft Office PowerPoint</Application>
  <PresentationFormat>와이드스크린</PresentationFormat>
  <Paragraphs>68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8조</vt:lpstr>
      <vt:lpstr>내용 설명 및 소감</vt:lpstr>
      <vt:lpstr>코드 및 영상 링크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8조</dc:title>
  <dc:creator>오지훈</dc:creator>
  <cp:lastModifiedBy>현 시온</cp:lastModifiedBy>
  <cp:revision>3</cp:revision>
  <dcterms:created xsi:type="dcterms:W3CDTF">2023-06-09T08:26:34Z</dcterms:created>
  <dcterms:modified xsi:type="dcterms:W3CDTF">2023-06-09T08:51:11Z</dcterms:modified>
</cp:coreProperties>
</file>