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0CFE-8AF7-485A-BFF9-73A419A38B5D}" type="datetimeFigureOut">
              <a:rPr lang="ru-RU" smtClean="0"/>
              <a:t>13.08.2015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0F57-9BFB-48D7-A8C3-31E569C0EA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15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F0CFE-8AF7-485A-BFF9-73A419A38B5D}" type="datetimeFigureOut">
              <a:rPr lang="ru-RU" smtClean="0"/>
              <a:t>13.08.2015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50F57-9BFB-48D7-A8C3-31E569C0EA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65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2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ru-RU" smtClean="0"/>
              <a:t>Функц</a:t>
            </a:r>
            <a:r>
              <a:rPr lang="ru-RU" spc="-15" smtClean="0"/>
              <a:t>и</a:t>
            </a:r>
            <a:r>
              <a:rPr lang="ru-RU" smtClean="0"/>
              <a:t>и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0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ru-RU" sz="4500" smtClean="0"/>
              <a:t>Виды упра</a:t>
            </a:r>
            <a:r>
              <a:rPr lang="ru-RU" sz="4500" spc="-40" smtClean="0"/>
              <a:t>в</a:t>
            </a:r>
            <a:r>
              <a:rPr lang="ru-RU" sz="4500" smtClean="0"/>
              <a:t>ляющих</a:t>
            </a:r>
            <a:r>
              <a:rPr lang="ru-RU" sz="4500" spc="-30" smtClean="0"/>
              <a:t> </a:t>
            </a:r>
            <a:r>
              <a:rPr lang="ru-RU" sz="4500" spc="-65" smtClean="0"/>
              <a:t>к</a:t>
            </a:r>
            <a:r>
              <a:rPr lang="ru-RU" sz="4500" smtClean="0"/>
              <a:t>онст</a:t>
            </a:r>
            <a:r>
              <a:rPr lang="ru-RU" sz="4500" spc="-30" smtClean="0"/>
              <a:t>р</a:t>
            </a:r>
            <a:r>
              <a:rPr lang="ru-RU" sz="4500" smtClean="0"/>
              <a:t>укций</a:t>
            </a:r>
            <a:endParaRPr lang="ru-RU" sz="450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0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ru-RU" sz="4500" smtClean="0"/>
              <a:t>Виды упра</a:t>
            </a:r>
            <a:r>
              <a:rPr lang="ru-RU" sz="4500" spc="-40" smtClean="0"/>
              <a:t>в</a:t>
            </a:r>
            <a:r>
              <a:rPr lang="ru-RU" sz="4500" smtClean="0"/>
              <a:t>ляющих</a:t>
            </a:r>
            <a:r>
              <a:rPr lang="ru-RU" sz="4500" spc="-30" smtClean="0"/>
              <a:t> </a:t>
            </a:r>
            <a:r>
              <a:rPr lang="ru-RU" sz="4500" spc="-65" smtClean="0"/>
              <a:t>к</a:t>
            </a:r>
            <a:r>
              <a:rPr lang="ru-RU" sz="4500" smtClean="0"/>
              <a:t>онст</a:t>
            </a:r>
            <a:r>
              <a:rPr lang="ru-RU" sz="4500" spc="-30" smtClean="0"/>
              <a:t>р</a:t>
            </a:r>
            <a:r>
              <a:rPr lang="ru-RU" sz="4500" smtClean="0"/>
              <a:t>укций</a:t>
            </a:r>
            <a:endParaRPr lang="ru-RU" sz="450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07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ru-RU" sz="4500" smtClean="0"/>
              <a:t>Виды упра</a:t>
            </a:r>
            <a:r>
              <a:rPr lang="ru-RU" sz="4500" spc="-40" smtClean="0"/>
              <a:t>в</a:t>
            </a:r>
            <a:r>
              <a:rPr lang="ru-RU" sz="4500" smtClean="0"/>
              <a:t>ляющих</a:t>
            </a:r>
            <a:r>
              <a:rPr lang="ru-RU" sz="4500" spc="-30" smtClean="0"/>
              <a:t> </a:t>
            </a:r>
            <a:r>
              <a:rPr lang="ru-RU" sz="4500" spc="-65" smtClean="0"/>
              <a:t>к</a:t>
            </a:r>
            <a:r>
              <a:rPr lang="ru-RU" sz="4500" smtClean="0"/>
              <a:t>онст</a:t>
            </a:r>
            <a:r>
              <a:rPr lang="ru-RU" sz="4500" spc="-30" smtClean="0"/>
              <a:t>р</a:t>
            </a:r>
            <a:r>
              <a:rPr lang="ru-RU" sz="4500" smtClean="0"/>
              <a:t>укций</a:t>
            </a:r>
            <a:endParaRPr lang="ru-RU" sz="4500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6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ru-RU" sz="4500" smtClean="0"/>
              <a:t>Виды упра</a:t>
            </a:r>
            <a:r>
              <a:rPr lang="ru-RU" sz="4500" spc="-40" smtClean="0"/>
              <a:t>в</a:t>
            </a:r>
            <a:r>
              <a:rPr lang="ru-RU" sz="4500" smtClean="0"/>
              <a:t>ляющих</a:t>
            </a:r>
            <a:r>
              <a:rPr lang="ru-RU" sz="4500" spc="-30" smtClean="0"/>
              <a:t> </a:t>
            </a:r>
            <a:r>
              <a:rPr lang="ru-RU" sz="4500" spc="-65" smtClean="0"/>
              <a:t>к</a:t>
            </a:r>
            <a:r>
              <a:rPr lang="ru-RU" sz="4500" smtClean="0"/>
              <a:t>онст</a:t>
            </a:r>
            <a:r>
              <a:rPr lang="ru-RU" sz="4500" spc="-30" smtClean="0"/>
              <a:t>р</a:t>
            </a:r>
            <a:r>
              <a:rPr lang="ru-RU" sz="4500" smtClean="0"/>
              <a:t>укций</a:t>
            </a:r>
            <a:endParaRPr lang="ru-RU" sz="450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56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ru-RU" sz="4500" smtClean="0"/>
              <a:t>Виды упра</a:t>
            </a:r>
            <a:r>
              <a:rPr lang="ru-RU" sz="4500" spc="-40" smtClean="0"/>
              <a:t>в</a:t>
            </a:r>
            <a:r>
              <a:rPr lang="ru-RU" sz="4500" smtClean="0"/>
              <a:t>ляющих</a:t>
            </a:r>
            <a:r>
              <a:rPr lang="ru-RU" sz="4500" spc="-30" smtClean="0"/>
              <a:t> </a:t>
            </a:r>
            <a:r>
              <a:rPr lang="ru-RU" sz="4500" spc="-65" smtClean="0"/>
              <a:t>к</a:t>
            </a:r>
            <a:r>
              <a:rPr lang="ru-RU" sz="4500" smtClean="0"/>
              <a:t>онст</a:t>
            </a:r>
            <a:r>
              <a:rPr lang="ru-RU" sz="4500" spc="-30" smtClean="0"/>
              <a:t>р</a:t>
            </a:r>
            <a:r>
              <a:rPr lang="ru-RU" sz="4500" smtClean="0"/>
              <a:t>укций</a:t>
            </a:r>
            <a:endParaRPr lang="ru-RU" sz="450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99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ru-RU" sz="4500" smtClean="0"/>
              <a:t>Виды упра</a:t>
            </a:r>
            <a:r>
              <a:rPr lang="ru-RU" sz="4500" spc="-40" smtClean="0"/>
              <a:t>в</a:t>
            </a:r>
            <a:r>
              <a:rPr lang="ru-RU" sz="4500" smtClean="0"/>
              <a:t>ляющих</a:t>
            </a:r>
            <a:r>
              <a:rPr lang="ru-RU" sz="4500" spc="-30" smtClean="0"/>
              <a:t> </a:t>
            </a:r>
            <a:r>
              <a:rPr lang="ru-RU" sz="4500" spc="-65" smtClean="0"/>
              <a:t>к</a:t>
            </a:r>
            <a:r>
              <a:rPr lang="ru-RU" sz="4500" smtClean="0"/>
              <a:t>онст</a:t>
            </a:r>
            <a:r>
              <a:rPr lang="ru-RU" sz="4500" spc="-30" smtClean="0"/>
              <a:t>р</a:t>
            </a:r>
            <a:r>
              <a:rPr lang="ru-RU" sz="4500" smtClean="0"/>
              <a:t>укций</a:t>
            </a:r>
            <a:endParaRPr lang="ru-RU" sz="450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06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ru-RU" smtClean="0"/>
              <a:t>Функц</a:t>
            </a:r>
            <a:r>
              <a:rPr lang="ru-RU" spc="-15" smtClean="0"/>
              <a:t>и</a:t>
            </a:r>
            <a:r>
              <a:rPr lang="ru-RU" smtClean="0"/>
              <a:t>и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17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ru-RU" smtClean="0"/>
              <a:t>Функц</a:t>
            </a:r>
            <a:r>
              <a:rPr lang="ru-RU" spc="-15" smtClean="0"/>
              <a:t>и</a:t>
            </a:r>
            <a:r>
              <a:rPr lang="ru-RU" smtClean="0"/>
              <a:t>и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687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Экран (4:3)</PresentationFormat>
  <Paragraphs>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Виды управляющих конструкций</vt:lpstr>
      <vt:lpstr>Виды управляющих конструкций</vt:lpstr>
      <vt:lpstr>Виды управляющих конструкций</vt:lpstr>
      <vt:lpstr>Виды управляющих конструкций</vt:lpstr>
      <vt:lpstr>Виды управляющих конструкций</vt:lpstr>
      <vt:lpstr>Виды управляющих конструкций</vt:lpstr>
      <vt:lpstr>Функции</vt:lpstr>
      <vt:lpstr>Функции</vt:lpstr>
      <vt:lpstr>Функции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Дарья</dc:creator>
  <cp:lastModifiedBy>Дарья</cp:lastModifiedBy>
  <cp:revision>1</cp:revision>
  <dcterms:created xsi:type="dcterms:W3CDTF">2015-08-13T15:06:18Z</dcterms:created>
  <dcterms:modified xsi:type="dcterms:W3CDTF">2015-08-13T15:06:18Z</dcterms:modified>
</cp:coreProperties>
</file>