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63"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3EC167B7-FB58-5A44-8C36-4F6B7EF214D5}" type="datetimeFigureOut">
              <a:rPr lang="en-US" smtClean="0"/>
              <a:t>1/6/12</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167B7-FB58-5A44-8C36-4F6B7EF214D5}" type="datetimeFigureOut">
              <a:rPr lang="en-US" smtClean="0"/>
              <a:t>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167B7-FB58-5A44-8C36-4F6B7EF214D5}" type="datetimeFigureOut">
              <a:rPr lang="en-US" smtClean="0"/>
              <a:t>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C167B7-FB58-5A44-8C36-4F6B7EF214D5}" type="datetimeFigureOut">
              <a:rPr lang="en-US" smtClean="0"/>
              <a:t>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AF28D-6762-E64E-9420-CB3A57B6B2E9}"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C167B7-FB58-5A44-8C36-4F6B7EF214D5}" type="datetimeFigureOut">
              <a:rPr lang="en-US" smtClean="0"/>
              <a:t>1/6/12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AF28D-6762-E64E-9420-CB3A57B6B2E9}"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EC167B7-FB58-5A44-8C36-4F6B7EF214D5}" type="datetimeFigureOut">
              <a:rPr lang="en-US" smtClean="0"/>
              <a:t>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AF28D-6762-E64E-9420-CB3A57B6B2E9}"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EC167B7-FB58-5A44-8C36-4F6B7EF214D5}" type="datetimeFigureOut">
              <a:rPr lang="en-US" smtClean="0"/>
              <a:t>1/6/12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167B7-FB58-5A44-8C36-4F6B7EF214D5}" type="datetimeFigureOut">
              <a:rPr lang="en-US" smtClean="0"/>
              <a:t>1/6/12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AF28D-6762-E64E-9420-CB3A57B6B2E9}"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C167B7-FB58-5A44-8C36-4F6B7EF214D5}" type="datetimeFigureOut">
              <a:rPr lang="en-US" smtClean="0"/>
              <a:t>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67B7-FB58-5A44-8C36-4F6B7EF214D5}" type="datetimeFigureOut">
              <a:rPr lang="en-US" smtClean="0"/>
              <a:t>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AF28D-6762-E64E-9420-CB3A57B6B2E9}"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67B7-FB58-5A44-8C36-4F6B7EF214D5}" type="datetimeFigureOut">
              <a:rPr lang="en-US" smtClean="0"/>
              <a:t>1/6/12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AF28D-6762-E64E-9420-CB3A57B6B2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EC167B7-FB58-5A44-8C36-4F6B7EF214D5}" type="datetimeFigureOut">
              <a:rPr lang="en-US" smtClean="0"/>
              <a:t>1/6/12</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2AEAF28D-6762-E64E-9420-CB3A57B6B2E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Figurative Language (List out the three types you will cover)</a:t>
            </a:r>
            <a:endParaRPr lang="en-US" dirty="0"/>
          </a:p>
        </p:txBody>
      </p:sp>
      <p:sp>
        <p:nvSpPr>
          <p:cNvPr id="3" name="Subtitle 2"/>
          <p:cNvSpPr>
            <a:spLocks noGrp="1"/>
          </p:cNvSpPr>
          <p:nvPr>
            <p:ph type="subTitle" idx="1"/>
          </p:nvPr>
        </p:nvSpPr>
        <p:spPr/>
        <p:txBody>
          <a:bodyPr/>
          <a:lstStyle/>
          <a:p>
            <a:r>
              <a:rPr lang="en-US" dirty="0" smtClean="0"/>
              <a:t>Presented by: (Type the names of your group here)</a:t>
            </a:r>
            <a:endParaRPr lang="en-US" dirty="0"/>
          </a:p>
        </p:txBody>
      </p:sp>
    </p:spTree>
    <p:extLst>
      <p:ext uri="{BB962C8B-B14F-4D97-AF65-F5344CB8AC3E}">
        <p14:creationId xmlns:p14="http://schemas.microsoft.com/office/powerpoint/2010/main" val="12768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651551"/>
            <a:ext cx="6248400" cy="1485569"/>
          </a:xfrm>
        </p:spPr>
        <p:txBody>
          <a:bodyPr>
            <a:normAutofit fontScale="90000"/>
          </a:bodyPr>
          <a:lstStyle/>
          <a:p>
            <a:r>
              <a:rPr lang="en-US" dirty="0" smtClean="0"/>
              <a:t>(List the first type of figurative language here)</a:t>
            </a:r>
            <a:endParaRPr lang="en-US" dirty="0"/>
          </a:p>
        </p:txBody>
      </p:sp>
      <p:sp>
        <p:nvSpPr>
          <p:cNvPr id="3" name="Text Placeholder 2"/>
          <p:cNvSpPr>
            <a:spLocks noGrp="1"/>
          </p:cNvSpPr>
          <p:nvPr>
            <p:ph type="body" idx="1"/>
          </p:nvPr>
        </p:nvSpPr>
        <p:spPr/>
        <p:txBody>
          <a:bodyPr/>
          <a:lstStyle/>
          <a:p>
            <a:r>
              <a:rPr lang="en-US" dirty="0" smtClean="0"/>
              <a:t>Definition: (Type of the definition that you and your team members came up with here)</a:t>
            </a:r>
          </a:p>
          <a:p>
            <a:endParaRPr lang="en-US" dirty="0"/>
          </a:p>
        </p:txBody>
      </p:sp>
    </p:spTree>
    <p:extLst>
      <p:ext uri="{BB962C8B-B14F-4D97-AF65-F5344CB8AC3E}">
        <p14:creationId xmlns:p14="http://schemas.microsoft.com/office/powerpoint/2010/main" val="246262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endParaRPr lang="en-US" dirty="0"/>
          </a:p>
        </p:txBody>
      </p:sp>
      <p:sp>
        <p:nvSpPr>
          <p:cNvPr id="3" name="Vertical Text Placeholder 2"/>
          <p:cNvSpPr>
            <a:spLocks noGrp="1"/>
          </p:cNvSpPr>
          <p:nvPr>
            <p:ph type="body" orient="vert" idx="1"/>
          </p:nvPr>
        </p:nvSpPr>
        <p:spPr/>
        <p:txBody>
          <a:bodyPr/>
          <a:lstStyle/>
          <a:p>
            <a:pPr indent="0">
              <a:buNone/>
            </a:pPr>
            <a:r>
              <a:rPr lang="en-US" dirty="0" smtClean="0"/>
              <a:t> </a:t>
            </a:r>
            <a:endParaRPr lang="en-US" dirty="0"/>
          </a:p>
        </p:txBody>
      </p:sp>
      <p:sp>
        <p:nvSpPr>
          <p:cNvPr id="4" name="TextBox 3"/>
          <p:cNvSpPr txBox="1"/>
          <p:nvPr/>
        </p:nvSpPr>
        <p:spPr>
          <a:xfrm>
            <a:off x="1371600" y="2057400"/>
            <a:ext cx="2457035" cy="3139321"/>
          </a:xfrm>
          <a:prstGeom prst="rect">
            <a:avLst/>
          </a:prstGeom>
          <a:noFill/>
        </p:spPr>
        <p:txBody>
          <a:bodyPr wrap="none" rtlCol="0">
            <a:spAutoFit/>
          </a:bodyPr>
          <a:lstStyle/>
          <a:p>
            <a:r>
              <a:rPr lang="en-US" dirty="0" smtClean="0"/>
              <a:t>Type your examples here: </a:t>
            </a:r>
          </a:p>
          <a:p>
            <a:endParaRPr lang="en-US" dirty="0"/>
          </a:p>
          <a:p>
            <a:r>
              <a:rPr lang="en-US" dirty="0" smtClean="0"/>
              <a:t>1. </a:t>
            </a:r>
          </a:p>
          <a:p>
            <a:endParaRPr lang="en-US" dirty="0"/>
          </a:p>
          <a:p>
            <a:r>
              <a:rPr lang="en-US" dirty="0" smtClean="0"/>
              <a:t>2. </a:t>
            </a:r>
          </a:p>
          <a:p>
            <a:endParaRPr lang="en-US" dirty="0"/>
          </a:p>
          <a:p>
            <a:r>
              <a:rPr lang="en-US" dirty="0" smtClean="0"/>
              <a:t>3. </a:t>
            </a:r>
          </a:p>
          <a:p>
            <a:endParaRPr lang="en-US" dirty="0"/>
          </a:p>
          <a:p>
            <a:r>
              <a:rPr lang="en-US" dirty="0" smtClean="0"/>
              <a:t>4. </a:t>
            </a:r>
          </a:p>
          <a:p>
            <a:endParaRPr lang="en-US" dirty="0"/>
          </a:p>
          <a:p>
            <a:r>
              <a:rPr lang="en-US" dirty="0" smtClean="0"/>
              <a:t>5. </a:t>
            </a:r>
            <a:endParaRPr lang="en-US" dirty="0"/>
          </a:p>
        </p:txBody>
      </p:sp>
    </p:spTree>
    <p:extLst>
      <p:ext uri="{BB962C8B-B14F-4D97-AF65-F5344CB8AC3E}">
        <p14:creationId xmlns:p14="http://schemas.microsoft.com/office/powerpoint/2010/main" val="386353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651551"/>
            <a:ext cx="6248400" cy="1485569"/>
          </a:xfrm>
        </p:spPr>
        <p:txBody>
          <a:bodyPr>
            <a:normAutofit fontScale="90000"/>
          </a:bodyPr>
          <a:lstStyle/>
          <a:p>
            <a:r>
              <a:rPr lang="en-US" dirty="0" smtClean="0"/>
              <a:t>(List the second type of figurative language here)</a:t>
            </a:r>
            <a:endParaRPr lang="en-US" dirty="0"/>
          </a:p>
        </p:txBody>
      </p:sp>
      <p:sp>
        <p:nvSpPr>
          <p:cNvPr id="3" name="Text Placeholder 2"/>
          <p:cNvSpPr>
            <a:spLocks noGrp="1"/>
          </p:cNvSpPr>
          <p:nvPr>
            <p:ph type="body" idx="1"/>
          </p:nvPr>
        </p:nvSpPr>
        <p:spPr/>
        <p:txBody>
          <a:bodyPr/>
          <a:lstStyle/>
          <a:p>
            <a:r>
              <a:rPr lang="en-US" dirty="0" smtClean="0"/>
              <a:t>Definition: (Type of the definition that you and your team members came up with here)</a:t>
            </a:r>
          </a:p>
          <a:p>
            <a:endParaRPr lang="en-US" dirty="0"/>
          </a:p>
        </p:txBody>
      </p:sp>
    </p:spTree>
    <p:extLst>
      <p:ext uri="{BB962C8B-B14F-4D97-AF65-F5344CB8AC3E}">
        <p14:creationId xmlns:p14="http://schemas.microsoft.com/office/powerpoint/2010/main" val="411095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endParaRPr lang="en-US" dirty="0"/>
          </a:p>
        </p:txBody>
      </p:sp>
      <p:sp>
        <p:nvSpPr>
          <p:cNvPr id="3" name="Vertical Text Placeholder 2"/>
          <p:cNvSpPr>
            <a:spLocks noGrp="1"/>
          </p:cNvSpPr>
          <p:nvPr>
            <p:ph type="body" orient="vert" idx="1"/>
          </p:nvPr>
        </p:nvSpPr>
        <p:spPr/>
        <p:txBody>
          <a:bodyPr/>
          <a:lstStyle/>
          <a:p>
            <a:pPr indent="0">
              <a:buNone/>
            </a:pPr>
            <a:r>
              <a:rPr lang="en-US" dirty="0" smtClean="0"/>
              <a:t> </a:t>
            </a:r>
            <a:endParaRPr lang="en-US" dirty="0"/>
          </a:p>
        </p:txBody>
      </p:sp>
      <p:sp>
        <p:nvSpPr>
          <p:cNvPr id="4" name="TextBox 3"/>
          <p:cNvSpPr txBox="1"/>
          <p:nvPr/>
        </p:nvSpPr>
        <p:spPr>
          <a:xfrm>
            <a:off x="1371600" y="2057400"/>
            <a:ext cx="2457035" cy="3139321"/>
          </a:xfrm>
          <a:prstGeom prst="rect">
            <a:avLst/>
          </a:prstGeom>
          <a:noFill/>
        </p:spPr>
        <p:txBody>
          <a:bodyPr wrap="none" rtlCol="0">
            <a:spAutoFit/>
          </a:bodyPr>
          <a:lstStyle/>
          <a:p>
            <a:r>
              <a:rPr lang="en-US" dirty="0" smtClean="0"/>
              <a:t>Type your examples here: </a:t>
            </a:r>
          </a:p>
          <a:p>
            <a:endParaRPr lang="en-US" dirty="0"/>
          </a:p>
          <a:p>
            <a:r>
              <a:rPr lang="en-US" dirty="0" smtClean="0"/>
              <a:t>1. </a:t>
            </a:r>
          </a:p>
          <a:p>
            <a:endParaRPr lang="en-US" dirty="0"/>
          </a:p>
          <a:p>
            <a:r>
              <a:rPr lang="en-US" dirty="0" smtClean="0"/>
              <a:t>2. </a:t>
            </a:r>
          </a:p>
          <a:p>
            <a:endParaRPr lang="en-US" dirty="0"/>
          </a:p>
          <a:p>
            <a:r>
              <a:rPr lang="en-US" dirty="0" smtClean="0"/>
              <a:t>3. </a:t>
            </a:r>
          </a:p>
          <a:p>
            <a:endParaRPr lang="en-US" dirty="0"/>
          </a:p>
          <a:p>
            <a:r>
              <a:rPr lang="en-US" dirty="0" smtClean="0"/>
              <a:t>4. </a:t>
            </a:r>
          </a:p>
          <a:p>
            <a:endParaRPr lang="en-US" dirty="0"/>
          </a:p>
          <a:p>
            <a:r>
              <a:rPr lang="en-US" dirty="0" smtClean="0"/>
              <a:t>5. </a:t>
            </a:r>
            <a:endParaRPr lang="en-US" dirty="0"/>
          </a:p>
        </p:txBody>
      </p:sp>
    </p:spTree>
    <p:extLst>
      <p:ext uri="{BB962C8B-B14F-4D97-AF65-F5344CB8AC3E}">
        <p14:creationId xmlns:p14="http://schemas.microsoft.com/office/powerpoint/2010/main" val="376741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651551"/>
            <a:ext cx="6248400" cy="1485569"/>
          </a:xfrm>
        </p:spPr>
        <p:txBody>
          <a:bodyPr>
            <a:normAutofit fontScale="90000"/>
          </a:bodyPr>
          <a:lstStyle/>
          <a:p>
            <a:r>
              <a:rPr lang="en-US" dirty="0" smtClean="0"/>
              <a:t>(List the third type of figurative language here)</a:t>
            </a:r>
            <a:endParaRPr lang="en-US" dirty="0"/>
          </a:p>
        </p:txBody>
      </p:sp>
      <p:sp>
        <p:nvSpPr>
          <p:cNvPr id="3" name="Text Placeholder 2"/>
          <p:cNvSpPr>
            <a:spLocks noGrp="1"/>
          </p:cNvSpPr>
          <p:nvPr>
            <p:ph type="body" idx="1"/>
          </p:nvPr>
        </p:nvSpPr>
        <p:spPr/>
        <p:txBody>
          <a:bodyPr/>
          <a:lstStyle/>
          <a:p>
            <a:r>
              <a:rPr lang="en-US" dirty="0" smtClean="0"/>
              <a:t>Definition: (Type of the definition that you and your team members came up with here)</a:t>
            </a:r>
          </a:p>
          <a:p>
            <a:endParaRPr lang="en-US" dirty="0"/>
          </a:p>
        </p:txBody>
      </p:sp>
    </p:spTree>
    <p:extLst>
      <p:ext uri="{BB962C8B-B14F-4D97-AF65-F5344CB8AC3E}">
        <p14:creationId xmlns:p14="http://schemas.microsoft.com/office/powerpoint/2010/main" val="388362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endParaRPr lang="en-US" dirty="0"/>
          </a:p>
        </p:txBody>
      </p:sp>
      <p:sp>
        <p:nvSpPr>
          <p:cNvPr id="3" name="Vertical Text Placeholder 2"/>
          <p:cNvSpPr>
            <a:spLocks noGrp="1"/>
          </p:cNvSpPr>
          <p:nvPr>
            <p:ph type="body" orient="vert" idx="1"/>
          </p:nvPr>
        </p:nvSpPr>
        <p:spPr/>
        <p:txBody>
          <a:bodyPr/>
          <a:lstStyle/>
          <a:p>
            <a:pPr indent="0">
              <a:buNone/>
            </a:pPr>
            <a:r>
              <a:rPr lang="en-US" dirty="0" smtClean="0"/>
              <a:t> </a:t>
            </a:r>
            <a:endParaRPr lang="en-US" dirty="0"/>
          </a:p>
        </p:txBody>
      </p:sp>
      <p:sp>
        <p:nvSpPr>
          <p:cNvPr id="4" name="TextBox 3"/>
          <p:cNvSpPr txBox="1"/>
          <p:nvPr/>
        </p:nvSpPr>
        <p:spPr>
          <a:xfrm>
            <a:off x="1371600" y="2057400"/>
            <a:ext cx="2457035" cy="3139321"/>
          </a:xfrm>
          <a:prstGeom prst="rect">
            <a:avLst/>
          </a:prstGeom>
          <a:noFill/>
        </p:spPr>
        <p:txBody>
          <a:bodyPr wrap="none" rtlCol="0">
            <a:spAutoFit/>
          </a:bodyPr>
          <a:lstStyle/>
          <a:p>
            <a:r>
              <a:rPr lang="en-US" dirty="0" smtClean="0"/>
              <a:t>Type your examples here: </a:t>
            </a:r>
          </a:p>
          <a:p>
            <a:endParaRPr lang="en-US" dirty="0"/>
          </a:p>
          <a:p>
            <a:r>
              <a:rPr lang="en-US" dirty="0" smtClean="0"/>
              <a:t>1. </a:t>
            </a:r>
          </a:p>
          <a:p>
            <a:endParaRPr lang="en-US" dirty="0"/>
          </a:p>
          <a:p>
            <a:r>
              <a:rPr lang="en-US" dirty="0" smtClean="0"/>
              <a:t>2. </a:t>
            </a:r>
          </a:p>
          <a:p>
            <a:endParaRPr lang="en-US" dirty="0"/>
          </a:p>
          <a:p>
            <a:r>
              <a:rPr lang="en-US" dirty="0" smtClean="0"/>
              <a:t>3. </a:t>
            </a:r>
          </a:p>
          <a:p>
            <a:endParaRPr lang="en-US" dirty="0"/>
          </a:p>
          <a:p>
            <a:r>
              <a:rPr lang="en-US" dirty="0" smtClean="0"/>
              <a:t>4. </a:t>
            </a:r>
          </a:p>
          <a:p>
            <a:endParaRPr lang="en-US" dirty="0"/>
          </a:p>
          <a:p>
            <a:r>
              <a:rPr lang="en-US" dirty="0" smtClean="0"/>
              <a:t>5. </a:t>
            </a:r>
            <a:endParaRPr lang="en-US" dirty="0"/>
          </a:p>
        </p:txBody>
      </p:sp>
    </p:spTree>
    <p:extLst>
      <p:ext uri="{BB962C8B-B14F-4D97-AF65-F5344CB8AC3E}">
        <p14:creationId xmlns:p14="http://schemas.microsoft.com/office/powerpoint/2010/main" val="19185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Put directions here</a:t>
            </a:r>
            <a:endParaRPr lang="en-US" dirty="0"/>
          </a:p>
        </p:txBody>
      </p:sp>
      <p:sp>
        <p:nvSpPr>
          <p:cNvPr id="3" name="TextBox 2"/>
          <p:cNvSpPr txBox="1"/>
          <p:nvPr/>
        </p:nvSpPr>
        <p:spPr>
          <a:xfrm>
            <a:off x="1236020" y="2925778"/>
            <a:ext cx="6667707" cy="2031325"/>
          </a:xfrm>
          <a:prstGeom prst="rect">
            <a:avLst/>
          </a:prstGeom>
          <a:noFill/>
        </p:spPr>
        <p:txBody>
          <a:bodyPr wrap="square" rtlCol="0">
            <a:spAutoFit/>
          </a:bodyPr>
          <a:lstStyle/>
          <a:p>
            <a:r>
              <a:rPr lang="en-US" dirty="0" smtClean="0"/>
              <a:t>This is where you would write out the directions for the practice activity that you have created to go over your three types of figurative language with the class. Hope you come up with a fun activity!! Be sure to bring all materials that you will need to have your students complete the activity on the day of your lesson. (if you do not have all of the materials please see me so we can work something out)</a:t>
            </a:r>
          </a:p>
          <a:p>
            <a:endParaRPr lang="en-US" dirty="0"/>
          </a:p>
        </p:txBody>
      </p:sp>
    </p:spTree>
    <p:extLst>
      <p:ext uri="{BB962C8B-B14F-4D97-AF65-F5344CB8AC3E}">
        <p14:creationId xmlns:p14="http://schemas.microsoft.com/office/powerpoint/2010/main" val="372483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Couture.thmx</Template>
  <TotalTime>8</TotalTime>
  <Words>258</Words>
  <Application>Microsoft Macintosh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Couture</vt:lpstr>
      <vt:lpstr>Figurative Language (List out the three types you will cover)</vt:lpstr>
      <vt:lpstr>(List the first type of figurative language here)</vt:lpstr>
      <vt:lpstr>Examples of (…)</vt:lpstr>
      <vt:lpstr>(List the second type of figurative language here)</vt:lpstr>
      <vt:lpstr>Examples of (…)</vt:lpstr>
      <vt:lpstr>(List the third type of figurative language here)</vt:lpstr>
      <vt:lpstr>Examples of (…)</vt:lpstr>
      <vt:lpstr>Put directions here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Figurative Language (List out the three types you will cover)</dc:title>
  <dc:creator>foobar2</dc:creator>
  <cp:lastModifiedBy>foobar2</cp:lastModifiedBy>
  <cp:revision>1</cp:revision>
  <dcterms:created xsi:type="dcterms:W3CDTF">2012-01-06T23:54:59Z</dcterms:created>
  <dcterms:modified xsi:type="dcterms:W3CDTF">2012-01-07T00:03:35Z</dcterms:modified>
</cp:coreProperties>
</file>